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61" r:id="rId5"/>
    <p:sldId id="365" r:id="rId6"/>
    <p:sldId id="366" r:id="rId7"/>
    <p:sldId id="270" r:id="rId8"/>
    <p:sldId id="277" r:id="rId9"/>
    <p:sldId id="284" r:id="rId10"/>
    <p:sldId id="280" r:id="rId11"/>
    <p:sldId id="273" r:id="rId12"/>
    <p:sldId id="275" r:id="rId13"/>
    <p:sldId id="283" r:id="rId14"/>
    <p:sldId id="291" r:id="rId15"/>
    <p:sldId id="320" r:id="rId16"/>
    <p:sldId id="325" r:id="rId17"/>
    <p:sldId id="337" r:id="rId18"/>
    <p:sldId id="338" r:id="rId19"/>
    <p:sldId id="339" r:id="rId20"/>
    <p:sldId id="341" r:id="rId21"/>
    <p:sldId id="348" r:id="rId22"/>
    <p:sldId id="358" r:id="rId23"/>
    <p:sldId id="362" r:id="rId24"/>
    <p:sldId id="364" r:id="rId25"/>
    <p:sldId id="257" r:id="rId26"/>
    <p:sldId id="263" r:id="rId27"/>
    <p:sldId id="272" r:id="rId28"/>
    <p:sldId id="278" r:id="rId29"/>
    <p:sldId id="287" r:id="rId30"/>
    <p:sldId id="292" r:id="rId31"/>
    <p:sldId id="293" r:id="rId32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2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 Bhushan" userId="S::shreya.bhushan2021@vitstudent.ac.in::4a6be96b-2b1f-4428-978e-8cd417cd75b4" providerId="AD" clId="Web-{FDE608E7-24AD-7D3F-D0A1-6A5E46E32BF6}"/>
    <pc:docChg chg="modSld">
      <pc:chgData name="Shreya Bhushan" userId="S::shreya.bhushan2021@vitstudent.ac.in::4a6be96b-2b1f-4428-978e-8cd417cd75b4" providerId="AD" clId="Web-{FDE608E7-24AD-7D3F-D0A1-6A5E46E32BF6}" dt="2024-11-21T17:09:39.997" v="3" actId="14100"/>
      <pc:docMkLst>
        <pc:docMk/>
      </pc:docMkLst>
      <pc:sldChg chg="modSp">
        <pc:chgData name="Shreya Bhushan" userId="S::shreya.bhushan2021@vitstudent.ac.in::4a6be96b-2b1f-4428-978e-8cd417cd75b4" providerId="AD" clId="Web-{FDE608E7-24AD-7D3F-D0A1-6A5E46E32BF6}" dt="2024-11-21T17:09:39.997" v="3" actId="14100"/>
        <pc:sldMkLst>
          <pc:docMk/>
          <pc:sldMk cId="0" sldId="321"/>
        </pc:sldMkLst>
        <pc:spChg chg="mod">
          <ac:chgData name="Shreya Bhushan" userId="S::shreya.bhushan2021@vitstudent.ac.in::4a6be96b-2b1f-4428-978e-8cd417cd75b4" providerId="AD" clId="Web-{FDE608E7-24AD-7D3F-D0A1-6A5E46E32BF6}" dt="2024-11-21T17:09:39.997" v="3" actId="14100"/>
          <ac:spMkLst>
            <pc:docMk/>
            <pc:sldMk cId="0" sldId="321"/>
            <ac:spMk id="7" creationId="{00000000-0000-0000-0000-000000000000}"/>
          </ac:spMkLst>
        </pc:spChg>
      </pc:sldChg>
      <pc:sldChg chg="modSp">
        <pc:chgData name="Shreya Bhushan" userId="S::shreya.bhushan2021@vitstudent.ac.in::4a6be96b-2b1f-4428-978e-8cd417cd75b4" providerId="AD" clId="Web-{FDE608E7-24AD-7D3F-D0A1-6A5E46E32BF6}" dt="2024-11-21T17:04:19.550" v="0" actId="1076"/>
        <pc:sldMkLst>
          <pc:docMk/>
          <pc:sldMk cId="792291238" sldId="370"/>
        </pc:sldMkLst>
        <pc:picChg chg="mod">
          <ac:chgData name="Shreya Bhushan" userId="S::shreya.bhushan2021@vitstudent.ac.in::4a6be96b-2b1f-4428-978e-8cd417cd75b4" providerId="AD" clId="Web-{FDE608E7-24AD-7D3F-D0A1-6A5E46E32BF6}" dt="2024-11-21T17:04:19.550" v="0" actId="1076"/>
          <ac:picMkLst>
            <pc:docMk/>
            <pc:sldMk cId="792291238" sldId="370"/>
            <ac:picMk id="5" creationId="{65AD51D6-317D-F1AE-EE83-8D949E35601E}"/>
          </ac:picMkLst>
        </pc:picChg>
      </pc:sldChg>
    </pc:docChg>
  </pc:docChgLst>
  <pc:docChgLst>
    <pc:chgData name="Aastha Kumar" userId="f94225b3-263d-47de-91f3-c17c89a7eef3" providerId="ADAL" clId="{135ACC85-180B-4699-8E2C-6D645C7BF242}"/>
    <pc:docChg chg="custSel modSld">
      <pc:chgData name="Aastha Kumar" userId="f94225b3-263d-47de-91f3-c17c89a7eef3" providerId="ADAL" clId="{135ACC85-180B-4699-8E2C-6D645C7BF242}" dt="2024-11-28T02:32:12.981" v="4" actId="313"/>
      <pc:docMkLst>
        <pc:docMk/>
      </pc:docMkLst>
      <pc:sldChg chg="modSp mod">
        <pc:chgData name="Aastha Kumar" userId="f94225b3-263d-47de-91f3-c17c89a7eef3" providerId="ADAL" clId="{135ACC85-180B-4699-8E2C-6D645C7BF242}" dt="2024-11-27T18:26:48.279" v="0" actId="1076"/>
        <pc:sldMkLst>
          <pc:docMk/>
          <pc:sldMk cId="1758110403" sldId="261"/>
        </pc:sldMkLst>
        <pc:spChg chg="mod">
          <ac:chgData name="Aastha Kumar" userId="f94225b3-263d-47de-91f3-c17c89a7eef3" providerId="ADAL" clId="{135ACC85-180B-4699-8E2C-6D645C7BF242}" dt="2024-11-27T18:26:48.279" v="0" actId="1076"/>
          <ac:spMkLst>
            <pc:docMk/>
            <pc:sldMk cId="1758110403" sldId="261"/>
            <ac:spMk id="2" creationId="{00000000-0000-0000-0000-000000000000}"/>
          </ac:spMkLst>
        </pc:spChg>
        <pc:spChg chg="mod">
          <ac:chgData name="Aastha Kumar" userId="f94225b3-263d-47de-91f3-c17c89a7eef3" providerId="ADAL" clId="{135ACC85-180B-4699-8E2C-6D645C7BF242}" dt="2024-11-27T18:26:48.279" v="0" actId="1076"/>
          <ac:spMkLst>
            <pc:docMk/>
            <pc:sldMk cId="1758110403" sldId="261"/>
            <ac:spMk id="3" creationId="{00000000-0000-0000-0000-000000000000}"/>
          </ac:spMkLst>
        </pc:spChg>
        <pc:spChg chg="mod">
          <ac:chgData name="Aastha Kumar" userId="f94225b3-263d-47de-91f3-c17c89a7eef3" providerId="ADAL" clId="{135ACC85-180B-4699-8E2C-6D645C7BF242}" dt="2024-11-27T18:26:48.279" v="0" actId="1076"/>
          <ac:spMkLst>
            <pc:docMk/>
            <pc:sldMk cId="1758110403" sldId="261"/>
            <ac:spMk id="4" creationId="{00000000-0000-0000-0000-000000000000}"/>
          </ac:spMkLst>
        </pc:spChg>
        <pc:spChg chg="mod">
          <ac:chgData name="Aastha Kumar" userId="f94225b3-263d-47de-91f3-c17c89a7eef3" providerId="ADAL" clId="{135ACC85-180B-4699-8E2C-6D645C7BF242}" dt="2024-11-27T18:26:48.279" v="0" actId="1076"/>
          <ac:spMkLst>
            <pc:docMk/>
            <pc:sldMk cId="1758110403" sldId="261"/>
            <ac:spMk id="5" creationId="{00000000-0000-0000-0000-000000000000}"/>
          </ac:spMkLst>
        </pc:spChg>
      </pc:sldChg>
      <pc:sldChg chg="modSp">
        <pc:chgData name="Aastha Kumar" userId="f94225b3-263d-47de-91f3-c17c89a7eef3" providerId="ADAL" clId="{135ACC85-180B-4699-8E2C-6D645C7BF242}" dt="2024-11-27T18:29:48.777" v="3" actId="1076"/>
        <pc:sldMkLst>
          <pc:docMk/>
          <pc:sldMk cId="3089105171" sldId="270"/>
        </pc:sldMkLst>
        <pc:spChg chg="mod">
          <ac:chgData name="Aastha Kumar" userId="f94225b3-263d-47de-91f3-c17c89a7eef3" providerId="ADAL" clId="{135ACC85-180B-4699-8E2C-6D645C7BF242}" dt="2024-11-27T18:29:48.777" v="3" actId="1076"/>
          <ac:spMkLst>
            <pc:docMk/>
            <pc:sldMk cId="3089105171" sldId="270"/>
            <ac:spMk id="3" creationId="{00000000-0000-0000-0000-000000000000}"/>
          </ac:spMkLst>
        </pc:spChg>
        <pc:spChg chg="mod">
          <ac:chgData name="Aastha Kumar" userId="f94225b3-263d-47de-91f3-c17c89a7eef3" providerId="ADAL" clId="{135ACC85-180B-4699-8E2C-6D645C7BF242}" dt="2024-11-27T18:29:48.777" v="3" actId="1076"/>
          <ac:spMkLst>
            <pc:docMk/>
            <pc:sldMk cId="3089105171" sldId="270"/>
            <ac:spMk id="6" creationId="{00000000-0000-0000-0000-000000000000}"/>
          </ac:spMkLst>
        </pc:spChg>
        <pc:spChg chg="mod">
          <ac:chgData name="Aastha Kumar" userId="f94225b3-263d-47de-91f3-c17c89a7eef3" providerId="ADAL" clId="{135ACC85-180B-4699-8E2C-6D645C7BF242}" dt="2024-11-27T18:29:48.777" v="3" actId="1076"/>
          <ac:spMkLst>
            <pc:docMk/>
            <pc:sldMk cId="3089105171" sldId="270"/>
            <ac:spMk id="7" creationId="{00000000-0000-0000-0000-000000000000}"/>
          </ac:spMkLst>
        </pc:spChg>
        <pc:picChg chg="mod">
          <ac:chgData name="Aastha Kumar" userId="f94225b3-263d-47de-91f3-c17c89a7eef3" providerId="ADAL" clId="{135ACC85-180B-4699-8E2C-6D645C7BF242}" dt="2024-11-27T18:29:48.777" v="3" actId="1076"/>
          <ac:picMkLst>
            <pc:docMk/>
            <pc:sldMk cId="3089105171" sldId="270"/>
            <ac:picMk id="1026" creationId="{00000000-0000-0000-0000-000000000000}"/>
          </ac:picMkLst>
        </pc:picChg>
        <pc:picChg chg="mod">
          <ac:chgData name="Aastha Kumar" userId="f94225b3-263d-47de-91f3-c17c89a7eef3" providerId="ADAL" clId="{135ACC85-180B-4699-8E2C-6D645C7BF242}" dt="2024-11-27T18:29:48.777" v="3" actId="1076"/>
          <ac:picMkLst>
            <pc:docMk/>
            <pc:sldMk cId="3089105171" sldId="270"/>
            <ac:picMk id="1028" creationId="{00000000-0000-0000-0000-000000000000}"/>
          </ac:picMkLst>
        </pc:picChg>
      </pc:sldChg>
      <pc:sldChg chg="modSp mod">
        <pc:chgData name="Aastha Kumar" userId="f94225b3-263d-47de-91f3-c17c89a7eef3" providerId="ADAL" clId="{135ACC85-180B-4699-8E2C-6D645C7BF242}" dt="2024-11-28T02:32:12.981" v="4" actId="313"/>
        <pc:sldMkLst>
          <pc:docMk/>
          <pc:sldMk cId="0" sldId="358"/>
        </pc:sldMkLst>
        <pc:spChg chg="mod">
          <ac:chgData name="Aastha Kumar" userId="f94225b3-263d-47de-91f3-c17c89a7eef3" providerId="ADAL" clId="{135ACC85-180B-4699-8E2C-6D645C7BF242}" dt="2024-11-28T02:32:12.981" v="4" actId="313"/>
          <ac:spMkLst>
            <pc:docMk/>
            <pc:sldMk cId="0" sldId="358"/>
            <ac:spMk id="3" creationId="{00000000-0000-0000-0000-000000000000}"/>
          </ac:spMkLst>
        </pc:spChg>
      </pc:sldChg>
      <pc:sldChg chg="modSp mod">
        <pc:chgData name="Aastha Kumar" userId="f94225b3-263d-47de-91f3-c17c89a7eef3" providerId="ADAL" clId="{135ACC85-180B-4699-8E2C-6D645C7BF242}" dt="2024-11-27T18:27:38.396" v="1" actId="1076"/>
        <pc:sldMkLst>
          <pc:docMk/>
          <pc:sldMk cId="472105187" sldId="365"/>
        </pc:sldMkLst>
        <pc:spChg chg="mod">
          <ac:chgData name="Aastha Kumar" userId="f94225b3-263d-47de-91f3-c17c89a7eef3" providerId="ADAL" clId="{135ACC85-180B-4699-8E2C-6D645C7BF242}" dt="2024-11-27T18:27:38.396" v="1" actId="1076"/>
          <ac:spMkLst>
            <pc:docMk/>
            <pc:sldMk cId="472105187" sldId="365"/>
            <ac:spMk id="4" creationId="{00000000-0000-0000-0000-000000000000}"/>
          </ac:spMkLst>
        </pc:spChg>
      </pc:sldChg>
      <pc:sldChg chg="modSp mod">
        <pc:chgData name="Aastha Kumar" userId="f94225b3-263d-47de-91f3-c17c89a7eef3" providerId="ADAL" clId="{135ACC85-180B-4699-8E2C-6D645C7BF242}" dt="2024-11-27T18:29:27.570" v="2" actId="1076"/>
        <pc:sldMkLst>
          <pc:docMk/>
          <pc:sldMk cId="4087910044" sldId="366"/>
        </pc:sldMkLst>
        <pc:spChg chg="mod">
          <ac:chgData name="Aastha Kumar" userId="f94225b3-263d-47de-91f3-c17c89a7eef3" providerId="ADAL" clId="{135ACC85-180B-4699-8E2C-6D645C7BF242}" dt="2024-11-27T18:29:27.570" v="2" actId="1076"/>
          <ac:spMkLst>
            <pc:docMk/>
            <pc:sldMk cId="4087910044" sldId="366"/>
            <ac:spMk id="2" creationId="{00000000-0000-0000-0000-000000000000}"/>
          </ac:spMkLst>
        </pc:spChg>
        <pc:spChg chg="mod">
          <ac:chgData name="Aastha Kumar" userId="f94225b3-263d-47de-91f3-c17c89a7eef3" providerId="ADAL" clId="{135ACC85-180B-4699-8E2C-6D645C7BF242}" dt="2024-11-27T18:29:27.570" v="2" actId="1076"/>
          <ac:spMkLst>
            <pc:docMk/>
            <pc:sldMk cId="4087910044" sldId="366"/>
            <ac:spMk id="4" creationId="{00000000-0000-0000-0000-000000000000}"/>
          </ac:spMkLst>
        </pc:spChg>
      </pc:sldChg>
    </pc:docChg>
  </pc:docChgLst>
  <pc:docChgLst>
    <pc:chgData name="Aastha Kumar" userId="f94225b3-263d-47de-91f3-c17c89a7eef3" providerId="ADAL" clId="{7001CD47-5DA9-48AA-80A0-65EEF1AA318B}"/>
    <pc:docChg chg="undo custSel addSld delSld modSld sldOrd">
      <pc:chgData name="Aastha Kumar" userId="f94225b3-263d-47de-91f3-c17c89a7eef3" providerId="ADAL" clId="{7001CD47-5DA9-48AA-80A0-65EEF1AA318B}" dt="2024-11-27T13:21:50.296" v="581" actId="27636"/>
      <pc:docMkLst>
        <pc:docMk/>
      </pc:docMkLst>
      <pc:sldChg chg="add">
        <pc:chgData name="Aastha Kumar" userId="f94225b3-263d-47de-91f3-c17c89a7eef3" providerId="ADAL" clId="{7001CD47-5DA9-48AA-80A0-65EEF1AA318B}" dt="2024-11-27T13:07:15.967" v="579"/>
        <pc:sldMkLst>
          <pc:docMk/>
          <pc:sldMk cId="1115807888" sldId="257"/>
        </pc:sldMkLst>
      </pc:sldChg>
      <pc:sldChg chg="addSp delSp modSp del mod">
        <pc:chgData name="Aastha Kumar" userId="f94225b3-263d-47de-91f3-c17c89a7eef3" providerId="ADAL" clId="{7001CD47-5DA9-48AA-80A0-65EEF1AA318B}" dt="2024-11-26T09:05:19.867" v="46" actId="47"/>
        <pc:sldMkLst>
          <pc:docMk/>
          <pc:sldMk cId="0" sldId="258"/>
        </pc:sldMkLst>
        <pc:spChg chg="del mod">
          <ac:chgData name="Aastha Kumar" userId="f94225b3-263d-47de-91f3-c17c89a7eef3" providerId="ADAL" clId="{7001CD47-5DA9-48AA-80A0-65EEF1AA318B}" dt="2024-11-26T09:04:26.066" v="29" actId="21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Aastha Kumar" userId="f94225b3-263d-47de-91f3-c17c89a7eef3" providerId="ADAL" clId="{7001CD47-5DA9-48AA-80A0-65EEF1AA318B}" dt="2024-11-26T09:04:26.066" v="29" actId="21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04:26.066" v="29" actId="21"/>
          <ac:spMkLst>
            <pc:docMk/>
            <pc:sldMk cId="0" sldId="258"/>
            <ac:spMk id="5" creationId="{02E78463-98DA-15CA-F1C6-F90EE8C0ED96}"/>
          </ac:spMkLst>
        </pc:spChg>
      </pc:sldChg>
      <pc:sldChg chg="addSp delSp modSp del mod">
        <pc:chgData name="Aastha Kumar" userId="f94225b3-263d-47de-91f3-c17c89a7eef3" providerId="ADAL" clId="{7001CD47-5DA9-48AA-80A0-65EEF1AA318B}" dt="2024-11-26T09:06:50.838" v="56" actId="47"/>
        <pc:sldMkLst>
          <pc:docMk/>
          <pc:sldMk cId="4133228613" sldId="259"/>
        </pc:sldMkLst>
        <pc:spChg chg="del mod">
          <ac:chgData name="Aastha Kumar" userId="f94225b3-263d-47de-91f3-c17c89a7eef3" providerId="ADAL" clId="{7001CD47-5DA9-48AA-80A0-65EEF1AA318B}" dt="2024-11-26T09:06:44.738" v="53" actId="21"/>
          <ac:spMkLst>
            <pc:docMk/>
            <pc:sldMk cId="4133228613" sldId="259"/>
            <ac:spMk id="2" creationId="{00000000-0000-0000-0000-000000000000}"/>
          </ac:spMkLst>
        </pc:spChg>
        <pc:spChg chg="del mod">
          <ac:chgData name="Aastha Kumar" userId="f94225b3-263d-47de-91f3-c17c89a7eef3" providerId="ADAL" clId="{7001CD47-5DA9-48AA-80A0-65EEF1AA318B}" dt="2024-11-26T09:06:44.738" v="53" actId="21"/>
          <ac:spMkLst>
            <pc:docMk/>
            <pc:sldMk cId="4133228613" sldId="259"/>
            <ac:spMk id="3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06:44.738" v="53" actId="21"/>
          <ac:spMkLst>
            <pc:docMk/>
            <pc:sldMk cId="4133228613" sldId="259"/>
            <ac:spMk id="5" creationId="{63B23912-C7AC-E623-716B-19DF21A04D57}"/>
          </ac:spMkLst>
        </pc:spChg>
      </pc:sldChg>
      <pc:sldChg chg="add">
        <pc:chgData name="Aastha Kumar" userId="f94225b3-263d-47de-91f3-c17c89a7eef3" providerId="ADAL" clId="{7001CD47-5DA9-48AA-80A0-65EEF1AA318B}" dt="2024-11-27T13:21:50.218" v="580"/>
        <pc:sldMkLst>
          <pc:docMk/>
          <pc:sldMk cId="1758110403" sldId="261"/>
        </pc:sldMkLst>
      </pc:sldChg>
      <pc:sldChg chg="add">
        <pc:chgData name="Aastha Kumar" userId="f94225b3-263d-47de-91f3-c17c89a7eef3" providerId="ADAL" clId="{7001CD47-5DA9-48AA-80A0-65EEF1AA318B}" dt="2024-11-27T13:07:15.967" v="579"/>
        <pc:sldMkLst>
          <pc:docMk/>
          <pc:sldMk cId="2639528546" sldId="263"/>
        </pc:sldMkLst>
      </pc:sldChg>
      <pc:sldChg chg="add">
        <pc:chgData name="Aastha Kumar" userId="f94225b3-263d-47de-91f3-c17c89a7eef3" providerId="ADAL" clId="{7001CD47-5DA9-48AA-80A0-65EEF1AA318B}" dt="2024-11-27T13:21:50.218" v="580"/>
        <pc:sldMkLst>
          <pc:docMk/>
          <pc:sldMk cId="3089105171" sldId="270"/>
        </pc:sldMkLst>
      </pc:sldChg>
      <pc:sldChg chg="add">
        <pc:chgData name="Aastha Kumar" userId="f94225b3-263d-47de-91f3-c17c89a7eef3" providerId="ADAL" clId="{7001CD47-5DA9-48AA-80A0-65EEF1AA318B}" dt="2024-11-27T13:07:15.967" v="579"/>
        <pc:sldMkLst>
          <pc:docMk/>
          <pc:sldMk cId="4183226454" sldId="272"/>
        </pc:sldMkLst>
      </pc:sldChg>
      <pc:sldChg chg="addSp delSp modSp mod">
        <pc:chgData name="Aastha Kumar" userId="f94225b3-263d-47de-91f3-c17c89a7eef3" providerId="ADAL" clId="{7001CD47-5DA9-48AA-80A0-65EEF1AA318B}" dt="2024-11-26T16:10:07.831" v="322" actId="1076"/>
        <pc:sldMkLst>
          <pc:docMk/>
          <pc:sldMk cId="0" sldId="273"/>
        </pc:sldMkLst>
        <pc:spChg chg="mod ord">
          <ac:chgData name="Aastha Kumar" userId="f94225b3-263d-47de-91f3-c17c89a7eef3" providerId="ADAL" clId="{7001CD47-5DA9-48AA-80A0-65EEF1AA318B}" dt="2024-11-26T16:10:07.831" v="322" actId="1076"/>
          <ac:spMkLst>
            <pc:docMk/>
            <pc:sldMk cId="0" sldId="273"/>
            <ac:spMk id="2" creationId="{00000000-0000-0000-0000-000000000000}"/>
          </ac:spMkLst>
        </pc:spChg>
        <pc:spChg chg="del mod">
          <ac:chgData name="Aastha Kumar" userId="f94225b3-263d-47de-91f3-c17c89a7eef3" providerId="ADAL" clId="{7001CD47-5DA9-48AA-80A0-65EEF1AA318B}" dt="2024-11-26T09:04:42.127" v="33" actId="478"/>
          <ac:spMkLst>
            <pc:docMk/>
            <pc:sldMk cId="0" sldId="273"/>
            <ac:spMk id="4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16:09:59.320" v="320" actId="1076"/>
          <ac:spMkLst>
            <pc:docMk/>
            <pc:sldMk cId="0" sldId="273"/>
            <ac:spMk id="5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16:10:02.257" v="321" actId="1076"/>
          <ac:spMkLst>
            <pc:docMk/>
            <pc:sldMk cId="0" sldId="273"/>
            <ac:spMk id="6" creationId="{00000000-0000-0000-0000-000000000000}"/>
          </ac:spMkLst>
        </pc:spChg>
        <pc:graphicFrameChg chg="mod modGraphic">
          <ac:chgData name="Aastha Kumar" userId="f94225b3-263d-47de-91f3-c17c89a7eef3" providerId="ADAL" clId="{7001CD47-5DA9-48AA-80A0-65EEF1AA318B}" dt="2024-11-26T09:05:06.878" v="42" actId="1076"/>
          <ac:graphicFrameMkLst>
            <pc:docMk/>
            <pc:sldMk cId="0" sldId="273"/>
            <ac:graphicFrameMk id="3" creationId="{00000000-0000-0000-0000-000000000000}"/>
          </ac:graphicFrameMkLst>
        </pc:graphicFrameChg>
      </pc:sldChg>
      <pc:sldChg chg="add">
        <pc:chgData name="Aastha Kumar" userId="f94225b3-263d-47de-91f3-c17c89a7eef3" providerId="ADAL" clId="{7001CD47-5DA9-48AA-80A0-65EEF1AA318B}" dt="2024-11-27T13:21:50.218" v="580"/>
        <pc:sldMkLst>
          <pc:docMk/>
          <pc:sldMk cId="569085180" sldId="277"/>
        </pc:sldMkLst>
      </pc:sldChg>
      <pc:sldChg chg="add">
        <pc:chgData name="Aastha Kumar" userId="f94225b3-263d-47de-91f3-c17c89a7eef3" providerId="ADAL" clId="{7001CD47-5DA9-48AA-80A0-65EEF1AA318B}" dt="2024-11-27T13:07:15.967" v="579"/>
        <pc:sldMkLst>
          <pc:docMk/>
          <pc:sldMk cId="2155180916" sldId="278"/>
        </pc:sldMkLst>
      </pc:sldChg>
      <pc:sldChg chg="add">
        <pc:chgData name="Aastha Kumar" userId="f94225b3-263d-47de-91f3-c17c89a7eef3" providerId="ADAL" clId="{7001CD47-5DA9-48AA-80A0-65EEF1AA318B}" dt="2024-11-27T13:21:50.218" v="580"/>
        <pc:sldMkLst>
          <pc:docMk/>
          <pc:sldMk cId="4164182333" sldId="280"/>
        </pc:sldMkLst>
      </pc:sldChg>
      <pc:sldChg chg="addSp delSp modSp mod">
        <pc:chgData name="Aastha Kumar" userId="f94225b3-263d-47de-91f3-c17c89a7eef3" providerId="ADAL" clId="{7001CD47-5DA9-48AA-80A0-65EEF1AA318B}" dt="2024-11-26T16:11:56.770" v="371" actId="1076"/>
        <pc:sldMkLst>
          <pc:docMk/>
          <pc:sldMk cId="0" sldId="283"/>
        </pc:sldMkLst>
        <pc:spChg chg="del">
          <ac:chgData name="Aastha Kumar" userId="f94225b3-263d-47de-91f3-c17c89a7eef3" providerId="ADAL" clId="{7001CD47-5DA9-48AA-80A0-65EEF1AA318B}" dt="2024-11-26T09:06:18.317" v="47" actId="478"/>
          <ac:spMkLst>
            <pc:docMk/>
            <pc:sldMk cId="0" sldId="283"/>
            <ac:spMk id="2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16:11:46.921" v="369" actId="403"/>
          <ac:spMkLst>
            <pc:docMk/>
            <pc:sldMk cId="0" sldId="283"/>
            <ac:spMk id="3" creationId="{00000000-0000-0000-0000-000000000000}"/>
          </ac:spMkLst>
        </pc:spChg>
        <pc:spChg chg="add del mod">
          <ac:chgData name="Aastha Kumar" userId="f94225b3-263d-47de-91f3-c17c89a7eef3" providerId="ADAL" clId="{7001CD47-5DA9-48AA-80A0-65EEF1AA318B}" dt="2024-11-26T09:06:19.492" v="48" actId="478"/>
          <ac:spMkLst>
            <pc:docMk/>
            <pc:sldMk cId="0" sldId="283"/>
            <ac:spMk id="5" creationId="{526DB84C-CE1F-5AEE-7104-9578A2CFDC61}"/>
          </ac:spMkLst>
        </pc:spChg>
        <pc:spChg chg="add mod">
          <ac:chgData name="Aastha Kumar" userId="f94225b3-263d-47de-91f3-c17c89a7eef3" providerId="ADAL" clId="{7001CD47-5DA9-48AA-80A0-65EEF1AA318B}" dt="2024-11-26T16:11:56.770" v="371" actId="1076"/>
          <ac:spMkLst>
            <pc:docMk/>
            <pc:sldMk cId="0" sldId="283"/>
            <ac:spMk id="6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16:11:55.162" v="370" actId="1076"/>
          <ac:spMkLst>
            <pc:docMk/>
            <pc:sldMk cId="0" sldId="283"/>
            <ac:spMk id="7" creationId="{00000000-0000-0000-0000-000000000000}"/>
          </ac:spMkLst>
        </pc:spChg>
      </pc:sldChg>
      <pc:sldChg chg="modSp add mod">
        <pc:chgData name="Aastha Kumar" userId="f94225b3-263d-47de-91f3-c17c89a7eef3" providerId="ADAL" clId="{7001CD47-5DA9-48AA-80A0-65EEF1AA318B}" dt="2024-11-27T13:21:50.296" v="581" actId="27636"/>
        <pc:sldMkLst>
          <pc:docMk/>
          <pc:sldMk cId="1259359282" sldId="284"/>
        </pc:sldMkLst>
        <pc:spChg chg="mod">
          <ac:chgData name="Aastha Kumar" userId="f94225b3-263d-47de-91f3-c17c89a7eef3" providerId="ADAL" clId="{7001CD47-5DA9-48AA-80A0-65EEF1AA318B}" dt="2024-11-27T13:21:50.296" v="581" actId="27636"/>
          <ac:spMkLst>
            <pc:docMk/>
            <pc:sldMk cId="1259359282" sldId="284"/>
            <ac:spMk id="2" creationId="{00000000-0000-0000-0000-000000000000}"/>
          </ac:spMkLst>
        </pc:spChg>
      </pc:sldChg>
      <pc:sldChg chg="add">
        <pc:chgData name="Aastha Kumar" userId="f94225b3-263d-47de-91f3-c17c89a7eef3" providerId="ADAL" clId="{7001CD47-5DA9-48AA-80A0-65EEF1AA318B}" dt="2024-11-27T13:07:15.967" v="579"/>
        <pc:sldMkLst>
          <pc:docMk/>
          <pc:sldMk cId="3504318149" sldId="287"/>
        </pc:sldMkLst>
      </pc:sldChg>
      <pc:sldChg chg="addSp delSp modSp mod">
        <pc:chgData name="Aastha Kumar" userId="f94225b3-263d-47de-91f3-c17c89a7eef3" providerId="ADAL" clId="{7001CD47-5DA9-48AA-80A0-65EEF1AA318B}" dt="2024-11-26T16:18:05.243" v="421" actId="1076"/>
        <pc:sldMkLst>
          <pc:docMk/>
          <pc:sldMk cId="0" sldId="291"/>
        </pc:sldMkLst>
        <pc:spChg chg="del mod">
          <ac:chgData name="Aastha Kumar" userId="f94225b3-263d-47de-91f3-c17c89a7eef3" providerId="ADAL" clId="{7001CD47-5DA9-48AA-80A0-65EEF1AA318B}" dt="2024-11-26T16:17:36.039" v="405" actId="478"/>
          <ac:spMkLst>
            <pc:docMk/>
            <pc:sldMk cId="0" sldId="291"/>
            <ac:spMk id="2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16:17:53.193" v="419" actId="1076"/>
          <ac:spMkLst>
            <pc:docMk/>
            <pc:sldMk cId="0" sldId="291"/>
            <ac:spMk id="3" creationId="{BB22769A-53B3-E498-B78E-72ABC4944CC4}"/>
          </ac:spMkLst>
        </pc:spChg>
        <pc:spChg chg="mod">
          <ac:chgData name="Aastha Kumar" userId="f94225b3-263d-47de-91f3-c17c89a7eef3" providerId="ADAL" clId="{7001CD47-5DA9-48AA-80A0-65EEF1AA318B}" dt="2024-11-26T16:17:45.617" v="416" actId="1076"/>
          <ac:spMkLst>
            <pc:docMk/>
            <pc:sldMk cId="0" sldId="291"/>
            <ac:spMk id="4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5" creationId="{00000000-0000-0000-0000-000000000000}"/>
          </ac:spMkLst>
        </pc:spChg>
        <pc:spChg chg="add del mod">
          <ac:chgData name="Aastha Kumar" userId="f94225b3-263d-47de-91f3-c17c89a7eef3" providerId="ADAL" clId="{7001CD47-5DA9-48AA-80A0-65EEF1AA318B}" dt="2024-11-26T16:16:12.738" v="386"/>
          <ac:spMkLst>
            <pc:docMk/>
            <pc:sldMk cId="0" sldId="291"/>
            <ac:spMk id="5" creationId="{693F9A40-10C0-6C4E-B872-75D20F9828B7}"/>
          </ac:spMkLst>
        </pc:spChg>
        <pc:spChg chg="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6" creationId="{00000000-0000-0000-0000-000000000000}"/>
          </ac:spMkLst>
        </pc:spChg>
        <pc:spChg chg="add del mod">
          <ac:chgData name="Aastha Kumar" userId="f94225b3-263d-47de-91f3-c17c89a7eef3" providerId="ADAL" clId="{7001CD47-5DA9-48AA-80A0-65EEF1AA318B}" dt="2024-11-26T16:17:36.039" v="407"/>
          <ac:spMkLst>
            <pc:docMk/>
            <pc:sldMk cId="0" sldId="291"/>
            <ac:spMk id="6" creationId="{909F6C47-0F2D-A86D-3EAA-02167BDFE380}"/>
          </ac:spMkLst>
        </pc:spChg>
        <pc:spChg chg="add del mod">
          <ac:chgData name="Aastha Kumar" userId="f94225b3-263d-47de-91f3-c17c89a7eef3" providerId="ADAL" clId="{7001CD47-5DA9-48AA-80A0-65EEF1AA318B}" dt="2024-11-26T16:17:36.039" v="409"/>
          <ac:spMkLst>
            <pc:docMk/>
            <pc:sldMk cId="0" sldId="291"/>
            <ac:spMk id="7" creationId="{926B9EB5-7315-E2AA-E241-7E02F23EF17F}"/>
          </ac:spMkLst>
        </pc:spChg>
        <pc:spChg chg="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9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10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11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16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18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20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21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22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24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2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29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30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31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32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36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37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38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39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41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43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46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47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49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51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53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5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5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59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61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62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26.805" v="176"/>
          <ac:spMkLst>
            <pc:docMk/>
            <pc:sldMk cId="0" sldId="291"/>
            <ac:spMk id="63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64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3:44.945" v="182"/>
          <ac:spMkLst>
            <pc:docMk/>
            <pc:sldMk cId="0" sldId="291"/>
            <ac:spMk id="6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68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69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70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71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72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74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7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7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79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81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83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8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8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89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91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93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9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9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99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101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103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10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10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5:08.962" v="193"/>
          <ac:spMkLst>
            <pc:docMk/>
            <pc:sldMk cId="0" sldId="291"/>
            <ac:spMk id="109" creationId="{00000000-0000-0000-0000-000000000000}"/>
          </ac:spMkLst>
        </pc:spChg>
        <pc:grpChg chg="add mod">
          <ac:chgData name="Aastha Kumar" userId="f94225b3-263d-47de-91f3-c17c89a7eef3" providerId="ADAL" clId="{7001CD47-5DA9-48AA-80A0-65EEF1AA318B}" dt="2024-11-26T09:13:26.805" v="176"/>
          <ac:grpSpMkLst>
            <pc:docMk/>
            <pc:sldMk cId="0" sldId="291"/>
            <ac:grpSpMk id="3" creationId="{00000000-0000-0000-0000-000000000000}"/>
          </ac:grpSpMkLst>
        </pc:grpChg>
        <pc:grpChg chg="add mod">
          <ac:chgData name="Aastha Kumar" userId="f94225b3-263d-47de-91f3-c17c89a7eef3" providerId="ADAL" clId="{7001CD47-5DA9-48AA-80A0-65EEF1AA318B}" dt="2024-11-26T09:13:26.805" v="176"/>
          <ac:grpSpMkLst>
            <pc:docMk/>
            <pc:sldMk cId="0" sldId="291"/>
            <ac:grpSpMk id="12" creationId="{00000000-0000-0000-0000-000000000000}"/>
          </ac:grpSpMkLst>
        </pc:grpChg>
        <pc:grpChg chg="add mod">
          <ac:chgData name="Aastha Kumar" userId="f94225b3-263d-47de-91f3-c17c89a7eef3" providerId="ADAL" clId="{7001CD47-5DA9-48AA-80A0-65EEF1AA318B}" dt="2024-11-26T09:13:44.945" v="182"/>
          <ac:grpSpMkLst>
            <pc:docMk/>
            <pc:sldMk cId="0" sldId="291"/>
            <ac:grpSpMk id="28" creationId="{00000000-0000-0000-0000-000000000000}"/>
          </ac:grpSpMkLst>
        </pc:grpChg>
        <pc:grpChg chg="add mod">
          <ac:chgData name="Aastha Kumar" userId="f94225b3-263d-47de-91f3-c17c89a7eef3" providerId="ADAL" clId="{7001CD47-5DA9-48AA-80A0-65EEF1AA318B}" dt="2024-11-26T09:13:44.945" v="182"/>
          <ac:grpSpMkLst>
            <pc:docMk/>
            <pc:sldMk cId="0" sldId="291"/>
            <ac:grpSpMk id="33" creationId="{00000000-0000-0000-0000-000000000000}"/>
          </ac:grpSpMkLst>
        </pc:grpChg>
        <pc:grpChg chg="add mod">
          <ac:chgData name="Aastha Kumar" userId="f94225b3-263d-47de-91f3-c17c89a7eef3" providerId="ADAL" clId="{7001CD47-5DA9-48AA-80A0-65EEF1AA318B}" dt="2024-11-26T09:13:44.945" v="182"/>
          <ac:grpSpMkLst>
            <pc:docMk/>
            <pc:sldMk cId="0" sldId="291"/>
            <ac:grpSpMk id="40" creationId="{00000000-0000-0000-0000-000000000000}"/>
          </ac:grpSpMkLst>
        </pc:grpChg>
        <pc:grpChg chg="add mod">
          <ac:chgData name="Aastha Kumar" userId="f94225b3-263d-47de-91f3-c17c89a7eef3" providerId="ADAL" clId="{7001CD47-5DA9-48AA-80A0-65EEF1AA318B}" dt="2024-11-26T09:13:44.945" v="182"/>
          <ac:grpSpMkLst>
            <pc:docMk/>
            <pc:sldMk cId="0" sldId="291"/>
            <ac:grpSpMk id="50" creationId="{00000000-0000-0000-0000-000000000000}"/>
          </ac:grpSpMkLst>
        </pc:grpChg>
        <pc:grpChg chg="add mod">
          <ac:chgData name="Aastha Kumar" userId="f94225b3-263d-47de-91f3-c17c89a7eef3" providerId="ADAL" clId="{7001CD47-5DA9-48AA-80A0-65EEF1AA318B}" dt="2024-11-26T09:15:08.962" v="193"/>
          <ac:grpSpMkLst>
            <pc:docMk/>
            <pc:sldMk cId="0" sldId="291"/>
            <ac:grpSpMk id="67" creationId="{00000000-0000-0000-0000-000000000000}"/>
          </ac:grpSpMkLst>
        </pc:grpChg>
        <pc:grpChg chg="add mod">
          <ac:chgData name="Aastha Kumar" userId="f94225b3-263d-47de-91f3-c17c89a7eef3" providerId="ADAL" clId="{7001CD47-5DA9-48AA-80A0-65EEF1AA318B}" dt="2024-11-26T09:15:08.962" v="193"/>
          <ac:grpSpMkLst>
            <pc:docMk/>
            <pc:sldMk cId="0" sldId="291"/>
            <ac:grpSpMk id="73" creationId="{00000000-0000-0000-0000-000000000000}"/>
          </ac:grpSpMkLst>
        </pc:grpChg>
        <pc:grpChg chg="add mod">
          <ac:chgData name="Aastha Kumar" userId="f94225b3-263d-47de-91f3-c17c89a7eef3" providerId="ADAL" clId="{7001CD47-5DA9-48AA-80A0-65EEF1AA318B}" dt="2024-11-26T09:15:08.962" v="193"/>
          <ac:grpSpMkLst>
            <pc:docMk/>
            <pc:sldMk cId="0" sldId="291"/>
            <ac:grpSpMk id="96" creationId="{00000000-0000-0000-0000-000000000000}"/>
          </ac:grpSpMkLst>
        </pc:grpChg>
        <pc:picChg chg="mod">
          <ac:chgData name="Aastha Kumar" userId="f94225b3-263d-47de-91f3-c17c89a7eef3" providerId="ADAL" clId="{7001CD47-5DA9-48AA-80A0-65EEF1AA318B}" dt="2024-11-26T09:13:26.805" v="176"/>
          <ac:picMkLst>
            <pc:docMk/>
            <pc:sldMk cId="0" sldId="291"/>
            <ac:picMk id="7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26.805" v="176"/>
          <ac:picMkLst>
            <pc:docMk/>
            <pc:sldMk cId="0" sldId="291"/>
            <ac:picMk id="8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26.805" v="176"/>
          <ac:picMkLst>
            <pc:docMk/>
            <pc:sldMk cId="0" sldId="291"/>
            <ac:picMk id="13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26.805" v="176"/>
          <ac:picMkLst>
            <pc:docMk/>
            <pc:sldMk cId="0" sldId="291"/>
            <ac:picMk id="14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26.805" v="176"/>
          <ac:picMkLst>
            <pc:docMk/>
            <pc:sldMk cId="0" sldId="291"/>
            <ac:picMk id="15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26.805" v="176"/>
          <ac:picMkLst>
            <pc:docMk/>
            <pc:sldMk cId="0" sldId="291"/>
            <ac:picMk id="17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26.805" v="176"/>
          <ac:picMkLst>
            <pc:docMk/>
            <pc:sldMk cId="0" sldId="291"/>
            <ac:picMk id="19" creationId="{00000000-0000-0000-0000-000000000000}"/>
          </ac:picMkLst>
        </pc:picChg>
        <pc:picChg chg="add mod">
          <ac:chgData name="Aastha Kumar" userId="f94225b3-263d-47de-91f3-c17c89a7eef3" providerId="ADAL" clId="{7001CD47-5DA9-48AA-80A0-65EEF1AA318B}" dt="2024-11-26T09:13:26.805" v="176"/>
          <ac:picMkLst>
            <pc:docMk/>
            <pc:sldMk cId="0" sldId="291"/>
            <ac:picMk id="23" creationId="{00000000-0000-0000-0000-000000000000}"/>
          </ac:picMkLst>
        </pc:picChg>
        <pc:picChg chg="add mod">
          <ac:chgData name="Aastha Kumar" userId="f94225b3-263d-47de-91f3-c17c89a7eef3" providerId="ADAL" clId="{7001CD47-5DA9-48AA-80A0-65EEF1AA318B}" dt="2024-11-26T09:13:26.805" v="176"/>
          <ac:picMkLst>
            <pc:docMk/>
            <pc:sldMk cId="0" sldId="291"/>
            <ac:picMk id="26" creationId="{00000000-0000-0000-0000-000000000000}"/>
          </ac:picMkLst>
        </pc:picChg>
        <pc:picChg chg="add mod">
          <ac:chgData name="Aastha Kumar" userId="f94225b3-263d-47de-91f3-c17c89a7eef3" providerId="ADAL" clId="{7001CD47-5DA9-48AA-80A0-65EEF1AA318B}" dt="2024-11-26T16:17:59.553" v="420" actId="1076"/>
          <ac:picMkLst>
            <pc:docMk/>
            <pc:sldMk cId="0" sldId="291"/>
            <ac:picMk id="27" creationId="{46ED975B-96A6-1E98-A253-5F263315B440}"/>
          </ac:picMkLst>
        </pc:picChg>
        <pc:picChg chg="mod">
          <ac:chgData name="Aastha Kumar" userId="f94225b3-263d-47de-91f3-c17c89a7eef3" providerId="ADAL" clId="{7001CD47-5DA9-48AA-80A0-65EEF1AA318B}" dt="2024-11-26T09:13:44.945" v="182"/>
          <ac:picMkLst>
            <pc:docMk/>
            <pc:sldMk cId="0" sldId="291"/>
            <ac:picMk id="34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44.945" v="182"/>
          <ac:picMkLst>
            <pc:docMk/>
            <pc:sldMk cId="0" sldId="291"/>
            <ac:picMk id="35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44.945" v="182"/>
          <ac:picMkLst>
            <pc:docMk/>
            <pc:sldMk cId="0" sldId="291"/>
            <ac:picMk id="42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44.945" v="182"/>
          <ac:picMkLst>
            <pc:docMk/>
            <pc:sldMk cId="0" sldId="291"/>
            <ac:picMk id="44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44.945" v="182"/>
          <ac:picMkLst>
            <pc:docMk/>
            <pc:sldMk cId="0" sldId="291"/>
            <ac:picMk id="45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44.945" v="182"/>
          <ac:picMkLst>
            <pc:docMk/>
            <pc:sldMk cId="0" sldId="291"/>
            <ac:picMk id="48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44.945" v="182"/>
          <ac:picMkLst>
            <pc:docMk/>
            <pc:sldMk cId="0" sldId="291"/>
            <ac:picMk id="52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44.945" v="182"/>
          <ac:picMkLst>
            <pc:docMk/>
            <pc:sldMk cId="0" sldId="291"/>
            <ac:picMk id="54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44.945" v="182"/>
          <ac:picMkLst>
            <pc:docMk/>
            <pc:sldMk cId="0" sldId="291"/>
            <ac:picMk id="56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44.945" v="182"/>
          <ac:picMkLst>
            <pc:docMk/>
            <pc:sldMk cId="0" sldId="291"/>
            <ac:picMk id="58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3:44.945" v="182"/>
          <ac:picMkLst>
            <pc:docMk/>
            <pc:sldMk cId="0" sldId="291"/>
            <ac:picMk id="60" creationId="{00000000-0000-0000-0000-000000000000}"/>
          </ac:picMkLst>
        </pc:picChg>
        <pc:picChg chg="add mod">
          <ac:chgData name="Aastha Kumar" userId="f94225b3-263d-47de-91f3-c17c89a7eef3" providerId="ADAL" clId="{7001CD47-5DA9-48AA-80A0-65EEF1AA318B}" dt="2024-11-26T16:18:05.243" v="421" actId="1076"/>
          <ac:picMkLst>
            <pc:docMk/>
            <pc:sldMk cId="0" sldId="291"/>
            <ac:picMk id="66" creationId="{1D1EA973-3399-DE47-6D8E-771BB09CEFAF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76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78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80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82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84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86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88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90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92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94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98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100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102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104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106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108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15:08.962" v="193"/>
          <ac:picMkLst>
            <pc:docMk/>
            <pc:sldMk cId="0" sldId="291"/>
            <ac:picMk id="110" creationId="{00000000-0000-0000-0000-000000000000}"/>
          </ac:picMkLst>
        </pc:picChg>
        <pc:picChg chg="add mod">
          <ac:chgData name="Aastha Kumar" userId="f94225b3-263d-47de-91f3-c17c89a7eef3" providerId="ADAL" clId="{7001CD47-5DA9-48AA-80A0-65EEF1AA318B}" dt="2024-11-26T09:15:20.879" v="198" actId="1076"/>
          <ac:picMkLst>
            <pc:docMk/>
            <pc:sldMk cId="0" sldId="291"/>
            <ac:picMk id="111" creationId="{92F5F8AC-5D80-C88F-1721-9EBAE40FED4A}"/>
          </ac:picMkLst>
        </pc:picChg>
        <pc:inkChg chg="add">
          <ac:chgData name="Aastha Kumar" userId="f94225b3-263d-47de-91f3-c17c89a7eef3" providerId="ADAL" clId="{7001CD47-5DA9-48AA-80A0-65EEF1AA318B}" dt="2024-11-26T09:15:26.480" v="199" actId="9405"/>
          <ac:inkMkLst>
            <pc:docMk/>
            <pc:sldMk cId="0" sldId="291"/>
            <ac:inkMk id="112" creationId="{6B73C7CF-5F76-342B-3302-E5DDF01E957C}"/>
          </ac:inkMkLst>
        </pc:inkChg>
      </pc:sldChg>
      <pc:sldChg chg="add">
        <pc:chgData name="Aastha Kumar" userId="f94225b3-263d-47de-91f3-c17c89a7eef3" providerId="ADAL" clId="{7001CD47-5DA9-48AA-80A0-65EEF1AA318B}" dt="2024-11-27T13:07:15.967" v="579"/>
        <pc:sldMkLst>
          <pc:docMk/>
          <pc:sldMk cId="227507571" sldId="292"/>
        </pc:sldMkLst>
      </pc:sldChg>
      <pc:sldChg chg="add">
        <pc:chgData name="Aastha Kumar" userId="f94225b3-263d-47de-91f3-c17c89a7eef3" providerId="ADAL" clId="{7001CD47-5DA9-48AA-80A0-65EEF1AA318B}" dt="2024-11-27T13:07:15.967" v="579"/>
        <pc:sldMkLst>
          <pc:docMk/>
          <pc:sldMk cId="2905903692" sldId="293"/>
        </pc:sldMkLst>
      </pc:sldChg>
      <pc:sldChg chg="delSp modSp del mod ord">
        <pc:chgData name="Aastha Kumar" userId="f94225b3-263d-47de-91f3-c17c89a7eef3" providerId="ADAL" clId="{7001CD47-5DA9-48AA-80A0-65EEF1AA318B}" dt="2024-11-26T09:09:13.092" v="105" actId="47"/>
        <pc:sldMkLst>
          <pc:docMk/>
          <pc:sldMk cId="2417913600" sldId="304"/>
        </pc:sldMkLst>
        <pc:spChg chg="del mod">
          <ac:chgData name="Aastha Kumar" userId="f94225b3-263d-47de-91f3-c17c89a7eef3" providerId="ADAL" clId="{7001CD47-5DA9-48AA-80A0-65EEF1AA318B}" dt="2024-11-26T09:08:16.378" v="80"/>
          <ac:spMkLst>
            <pc:docMk/>
            <pc:sldMk cId="2417913600" sldId="304"/>
            <ac:spMk id="3" creationId="{00000000-0000-0000-0000-000000000000}"/>
          </ac:spMkLst>
        </pc:spChg>
      </pc:sldChg>
      <pc:sldChg chg="delSp del mod">
        <pc:chgData name="Aastha Kumar" userId="f94225b3-263d-47de-91f3-c17c89a7eef3" providerId="ADAL" clId="{7001CD47-5DA9-48AA-80A0-65EEF1AA318B}" dt="2024-11-26T09:14:36.834" v="190" actId="47"/>
        <pc:sldMkLst>
          <pc:docMk/>
          <pc:sldMk cId="2148662963" sldId="309"/>
        </pc:sldMkLst>
        <pc:spChg chg="del">
          <ac:chgData name="Aastha Kumar" userId="f94225b3-263d-47de-91f3-c17c89a7eef3" providerId="ADAL" clId="{7001CD47-5DA9-48AA-80A0-65EEF1AA318B}" dt="2024-11-26T09:13:25.367" v="175" actId="21"/>
          <ac:spMkLst>
            <pc:docMk/>
            <pc:sldMk cId="2148662963" sldId="309"/>
            <ac:spMk id="11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25.367" v="175" actId="21"/>
          <ac:spMkLst>
            <pc:docMk/>
            <pc:sldMk cId="2148662963" sldId="309"/>
            <ac:spMk id="22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25.367" v="175" actId="21"/>
          <ac:spMkLst>
            <pc:docMk/>
            <pc:sldMk cId="2148662963" sldId="309"/>
            <ac:spMk id="24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25.367" v="175" actId="21"/>
          <ac:spMkLst>
            <pc:docMk/>
            <pc:sldMk cId="2148662963" sldId="309"/>
            <ac:spMk id="25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43.780" v="181" actId="21"/>
          <ac:spMkLst>
            <pc:docMk/>
            <pc:sldMk cId="2148662963" sldId="309"/>
            <ac:spMk id="30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43.780" v="181" actId="21"/>
          <ac:spMkLst>
            <pc:docMk/>
            <pc:sldMk cId="2148662963" sldId="309"/>
            <ac:spMk id="31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43.780" v="181" actId="21"/>
          <ac:spMkLst>
            <pc:docMk/>
            <pc:sldMk cId="2148662963" sldId="309"/>
            <ac:spMk id="37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43.780" v="181" actId="21"/>
          <ac:spMkLst>
            <pc:docMk/>
            <pc:sldMk cId="2148662963" sldId="309"/>
            <ac:spMk id="38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43.780" v="181" actId="21"/>
          <ac:spMkLst>
            <pc:docMk/>
            <pc:sldMk cId="2148662963" sldId="309"/>
            <ac:spMk id="48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43.780" v="181" actId="21"/>
          <ac:spMkLst>
            <pc:docMk/>
            <pc:sldMk cId="2148662963" sldId="309"/>
            <ac:spMk id="60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43.780" v="181" actId="21"/>
          <ac:spMkLst>
            <pc:docMk/>
            <pc:sldMk cId="2148662963" sldId="309"/>
            <ac:spMk id="61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43.780" v="181" actId="21"/>
          <ac:spMkLst>
            <pc:docMk/>
            <pc:sldMk cId="2148662963" sldId="309"/>
            <ac:spMk id="62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25.367" v="175" actId="21"/>
          <ac:spMkLst>
            <pc:docMk/>
            <pc:sldMk cId="2148662963" sldId="309"/>
            <ac:spMk id="63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3:43.780" v="181" actId="21"/>
          <ac:spMkLst>
            <pc:docMk/>
            <pc:sldMk cId="2148662963" sldId="309"/>
            <ac:spMk id="64" creationId="{00000000-0000-0000-0000-000000000000}"/>
          </ac:spMkLst>
        </pc:spChg>
        <pc:grpChg chg="del">
          <ac:chgData name="Aastha Kumar" userId="f94225b3-263d-47de-91f3-c17c89a7eef3" providerId="ADAL" clId="{7001CD47-5DA9-48AA-80A0-65EEF1AA318B}" dt="2024-11-26T09:13:25.367" v="175" actId="21"/>
          <ac:grpSpMkLst>
            <pc:docMk/>
            <pc:sldMk cId="2148662963" sldId="309"/>
            <ac:grpSpMk id="4" creationId="{00000000-0000-0000-0000-000000000000}"/>
          </ac:grpSpMkLst>
        </pc:grpChg>
        <pc:grpChg chg="del">
          <ac:chgData name="Aastha Kumar" userId="f94225b3-263d-47de-91f3-c17c89a7eef3" providerId="ADAL" clId="{7001CD47-5DA9-48AA-80A0-65EEF1AA318B}" dt="2024-11-26T09:13:25.367" v="175" actId="21"/>
          <ac:grpSpMkLst>
            <pc:docMk/>
            <pc:sldMk cId="2148662963" sldId="309"/>
            <ac:grpSpMk id="12" creationId="{00000000-0000-0000-0000-000000000000}"/>
          </ac:grpSpMkLst>
        </pc:grpChg>
        <pc:grpChg chg="del">
          <ac:chgData name="Aastha Kumar" userId="f94225b3-263d-47de-91f3-c17c89a7eef3" providerId="ADAL" clId="{7001CD47-5DA9-48AA-80A0-65EEF1AA318B}" dt="2024-11-26T09:13:43.780" v="181" actId="21"/>
          <ac:grpSpMkLst>
            <pc:docMk/>
            <pc:sldMk cId="2148662963" sldId="309"/>
            <ac:grpSpMk id="27" creationId="{00000000-0000-0000-0000-000000000000}"/>
          </ac:grpSpMkLst>
        </pc:grpChg>
        <pc:grpChg chg="del">
          <ac:chgData name="Aastha Kumar" userId="f94225b3-263d-47de-91f3-c17c89a7eef3" providerId="ADAL" clId="{7001CD47-5DA9-48AA-80A0-65EEF1AA318B}" dt="2024-11-26T09:13:43.780" v="181" actId="21"/>
          <ac:grpSpMkLst>
            <pc:docMk/>
            <pc:sldMk cId="2148662963" sldId="309"/>
            <ac:grpSpMk id="32" creationId="{00000000-0000-0000-0000-000000000000}"/>
          </ac:grpSpMkLst>
        </pc:grpChg>
        <pc:grpChg chg="del">
          <ac:chgData name="Aastha Kumar" userId="f94225b3-263d-47de-91f3-c17c89a7eef3" providerId="ADAL" clId="{7001CD47-5DA9-48AA-80A0-65EEF1AA318B}" dt="2024-11-26T09:13:43.780" v="181" actId="21"/>
          <ac:grpSpMkLst>
            <pc:docMk/>
            <pc:sldMk cId="2148662963" sldId="309"/>
            <ac:grpSpMk id="39" creationId="{00000000-0000-0000-0000-000000000000}"/>
          </ac:grpSpMkLst>
        </pc:grpChg>
        <pc:grpChg chg="del">
          <ac:chgData name="Aastha Kumar" userId="f94225b3-263d-47de-91f3-c17c89a7eef3" providerId="ADAL" clId="{7001CD47-5DA9-48AA-80A0-65EEF1AA318B}" dt="2024-11-26T09:13:43.780" v="181" actId="21"/>
          <ac:grpSpMkLst>
            <pc:docMk/>
            <pc:sldMk cId="2148662963" sldId="309"/>
            <ac:grpSpMk id="49" creationId="{00000000-0000-0000-0000-000000000000}"/>
          </ac:grpSpMkLst>
        </pc:grpChg>
        <pc:picChg chg="del">
          <ac:chgData name="Aastha Kumar" userId="f94225b3-263d-47de-91f3-c17c89a7eef3" providerId="ADAL" clId="{7001CD47-5DA9-48AA-80A0-65EEF1AA318B}" dt="2024-11-26T09:13:25.367" v="175" actId="21"/>
          <ac:picMkLst>
            <pc:docMk/>
            <pc:sldMk cId="2148662963" sldId="309"/>
            <ac:picMk id="23" creationId="{00000000-0000-0000-0000-000000000000}"/>
          </ac:picMkLst>
        </pc:picChg>
        <pc:picChg chg="del">
          <ac:chgData name="Aastha Kumar" userId="f94225b3-263d-47de-91f3-c17c89a7eef3" providerId="ADAL" clId="{7001CD47-5DA9-48AA-80A0-65EEF1AA318B}" dt="2024-11-26T09:13:25.367" v="175" actId="21"/>
          <ac:picMkLst>
            <pc:docMk/>
            <pc:sldMk cId="2148662963" sldId="309"/>
            <ac:picMk id="26" creationId="{00000000-0000-0000-0000-000000000000}"/>
          </ac:picMkLst>
        </pc:picChg>
      </pc:sldChg>
      <pc:sldChg chg="delSp modSp del mod">
        <pc:chgData name="Aastha Kumar" userId="f94225b3-263d-47de-91f3-c17c89a7eef3" providerId="ADAL" clId="{7001CD47-5DA9-48AA-80A0-65EEF1AA318B}" dt="2024-11-26T09:15:29.424" v="200" actId="47"/>
        <pc:sldMkLst>
          <pc:docMk/>
          <pc:sldMk cId="2949988048" sldId="310"/>
        </pc:sldMkLst>
        <pc:spChg chg="del mod">
          <ac:chgData name="Aastha Kumar" userId="f94225b3-263d-47de-91f3-c17c89a7eef3" providerId="ADAL" clId="{7001CD47-5DA9-48AA-80A0-65EEF1AA318B}" dt="2024-11-26T09:15:06.224" v="192" actId="21"/>
          <ac:spMkLst>
            <pc:docMk/>
            <pc:sldMk cId="2949988048" sldId="310"/>
            <ac:spMk id="8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5:06.224" v="192" actId="21"/>
          <ac:spMkLst>
            <pc:docMk/>
            <pc:sldMk cId="2949988048" sldId="310"/>
            <ac:spMk id="31" creationId="{00000000-0000-0000-0000-000000000000}"/>
          </ac:spMkLst>
        </pc:spChg>
        <pc:grpChg chg="del">
          <ac:chgData name="Aastha Kumar" userId="f94225b3-263d-47de-91f3-c17c89a7eef3" providerId="ADAL" clId="{7001CD47-5DA9-48AA-80A0-65EEF1AA318B}" dt="2024-11-26T09:15:06.224" v="192" actId="21"/>
          <ac:grpSpMkLst>
            <pc:docMk/>
            <pc:sldMk cId="2949988048" sldId="310"/>
            <ac:grpSpMk id="3" creationId="{00000000-0000-0000-0000-000000000000}"/>
          </ac:grpSpMkLst>
        </pc:grpChg>
        <pc:grpChg chg="del">
          <ac:chgData name="Aastha Kumar" userId="f94225b3-263d-47de-91f3-c17c89a7eef3" providerId="ADAL" clId="{7001CD47-5DA9-48AA-80A0-65EEF1AA318B}" dt="2024-11-26T09:15:06.224" v="192" actId="21"/>
          <ac:grpSpMkLst>
            <pc:docMk/>
            <pc:sldMk cId="2949988048" sldId="310"/>
            <ac:grpSpMk id="9" creationId="{00000000-0000-0000-0000-000000000000}"/>
          </ac:grpSpMkLst>
        </pc:grpChg>
        <pc:grpChg chg="del">
          <ac:chgData name="Aastha Kumar" userId="f94225b3-263d-47de-91f3-c17c89a7eef3" providerId="ADAL" clId="{7001CD47-5DA9-48AA-80A0-65EEF1AA318B}" dt="2024-11-26T09:15:06.224" v="192" actId="21"/>
          <ac:grpSpMkLst>
            <pc:docMk/>
            <pc:sldMk cId="2949988048" sldId="310"/>
            <ac:grpSpMk id="32" creationId="{00000000-0000-0000-0000-000000000000}"/>
          </ac:grpSpMkLst>
        </pc:grpChg>
      </pc:sldChg>
      <pc:sldChg chg="addSp modSp mod">
        <pc:chgData name="Aastha Kumar" userId="f94225b3-263d-47de-91f3-c17c89a7eef3" providerId="ADAL" clId="{7001CD47-5DA9-48AA-80A0-65EEF1AA318B}" dt="2024-11-26T09:18:14.820" v="255" actId="1076"/>
        <pc:sldMkLst>
          <pc:docMk/>
          <pc:sldMk cId="0" sldId="320"/>
        </pc:sldMkLst>
        <pc:spChg chg="mod">
          <ac:chgData name="Aastha Kumar" userId="f94225b3-263d-47de-91f3-c17c89a7eef3" providerId="ADAL" clId="{7001CD47-5DA9-48AA-80A0-65EEF1AA318B}" dt="2024-11-26T09:16:49.501" v="215" actId="122"/>
          <ac:spMkLst>
            <pc:docMk/>
            <pc:sldMk cId="0" sldId="320"/>
            <ac:spMk id="2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18:12.491" v="254"/>
          <ac:spMkLst>
            <pc:docMk/>
            <pc:sldMk cId="0" sldId="320"/>
            <ac:spMk id="3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7:08.693" v="221"/>
          <ac:spMkLst>
            <pc:docMk/>
            <pc:sldMk cId="0" sldId="320"/>
            <ac:spMk id="4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7:08.693" v="221"/>
          <ac:spMkLst>
            <pc:docMk/>
            <pc:sldMk cId="0" sldId="320"/>
            <ac:spMk id="5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7:08.693" v="221"/>
          <ac:spMkLst>
            <pc:docMk/>
            <pc:sldMk cId="0" sldId="320"/>
            <ac:spMk id="6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7:08.693" v="221"/>
          <ac:spMkLst>
            <pc:docMk/>
            <pc:sldMk cId="0" sldId="320"/>
            <ac:spMk id="7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17:08.693" v="221"/>
          <ac:spMkLst>
            <pc:docMk/>
            <pc:sldMk cId="0" sldId="320"/>
            <ac:spMk id="8" creationId="{00000000-0000-0000-0000-000000000000}"/>
          </ac:spMkLst>
        </pc:spChg>
        <pc:picChg chg="add mod">
          <ac:chgData name="Aastha Kumar" userId="f94225b3-263d-47de-91f3-c17c89a7eef3" providerId="ADAL" clId="{7001CD47-5DA9-48AA-80A0-65EEF1AA318B}" dt="2024-11-26T09:18:14.820" v="255" actId="1076"/>
          <ac:picMkLst>
            <pc:docMk/>
            <pc:sldMk cId="0" sldId="320"/>
            <ac:picMk id="9" creationId="{C873EA52-04EE-C8BA-3619-687D5FA13BB4}"/>
          </ac:picMkLst>
        </pc:picChg>
      </pc:sldChg>
      <pc:sldChg chg="delSp modSp del mod">
        <pc:chgData name="Aastha Kumar" userId="f94225b3-263d-47de-91f3-c17c89a7eef3" providerId="ADAL" clId="{7001CD47-5DA9-48AA-80A0-65EEF1AA318B}" dt="2024-11-26T09:17:16.352" v="226" actId="47"/>
        <pc:sldMkLst>
          <pc:docMk/>
          <pc:sldMk cId="0" sldId="321"/>
        </pc:sldMkLst>
        <pc:spChg chg="del">
          <ac:chgData name="Aastha Kumar" userId="f94225b3-263d-47de-91f3-c17c89a7eef3" providerId="ADAL" clId="{7001CD47-5DA9-48AA-80A0-65EEF1AA318B}" dt="2024-11-26T09:17:06.946" v="220" actId="21"/>
          <ac:spMkLst>
            <pc:docMk/>
            <pc:sldMk cId="0" sldId="321"/>
            <ac:spMk id="4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7:06.946" v="220" actId="21"/>
          <ac:spMkLst>
            <pc:docMk/>
            <pc:sldMk cId="0" sldId="321"/>
            <ac:spMk id="5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7:06.946" v="220" actId="21"/>
          <ac:spMkLst>
            <pc:docMk/>
            <pc:sldMk cId="0" sldId="321"/>
            <ac:spMk id="6" creationId="{00000000-0000-0000-0000-000000000000}"/>
          </ac:spMkLst>
        </pc:spChg>
        <pc:spChg chg="del mod">
          <ac:chgData name="Aastha Kumar" userId="f94225b3-263d-47de-91f3-c17c89a7eef3" providerId="ADAL" clId="{7001CD47-5DA9-48AA-80A0-65EEF1AA318B}" dt="2024-11-26T09:17:06.946" v="220" actId="21"/>
          <ac:spMkLst>
            <pc:docMk/>
            <pc:sldMk cId="0" sldId="321"/>
            <ac:spMk id="7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17:06.946" v="220" actId="21"/>
          <ac:spMkLst>
            <pc:docMk/>
            <pc:sldMk cId="0" sldId="321"/>
            <ac:spMk id="8" creationId="{00000000-0000-0000-0000-000000000000}"/>
          </ac:spMkLst>
        </pc:spChg>
      </pc:sldChg>
      <pc:sldChg chg="del">
        <pc:chgData name="Aastha Kumar" userId="f94225b3-263d-47de-91f3-c17c89a7eef3" providerId="ADAL" clId="{7001CD47-5DA9-48AA-80A0-65EEF1AA318B}" dt="2024-11-26T09:17:50.545" v="249" actId="47"/>
        <pc:sldMkLst>
          <pc:docMk/>
          <pc:sldMk cId="0" sldId="322"/>
        </pc:sldMkLst>
      </pc:sldChg>
      <pc:sldChg chg="modSp del mod">
        <pc:chgData name="Aastha Kumar" userId="f94225b3-263d-47de-91f3-c17c89a7eef3" providerId="ADAL" clId="{7001CD47-5DA9-48AA-80A0-65EEF1AA318B}" dt="2024-11-26T09:18:16.351" v="256" actId="47"/>
        <pc:sldMkLst>
          <pc:docMk/>
          <pc:sldMk cId="0" sldId="324"/>
        </pc:sldMkLst>
        <pc:spChg chg="mod">
          <ac:chgData name="Aastha Kumar" userId="f94225b3-263d-47de-91f3-c17c89a7eef3" providerId="ADAL" clId="{7001CD47-5DA9-48AA-80A0-65EEF1AA318B}" dt="2024-11-26T09:18:09.637" v="250" actId="21"/>
          <ac:spMkLst>
            <pc:docMk/>
            <pc:sldMk cId="0" sldId="324"/>
            <ac:spMk id="3" creationId="{00000000-0000-0000-0000-000000000000}"/>
          </ac:spMkLst>
        </pc:spChg>
      </pc:sldChg>
      <pc:sldChg chg="delSp modSp mod">
        <pc:chgData name="Aastha Kumar" userId="f94225b3-263d-47de-91f3-c17c89a7eef3" providerId="ADAL" clId="{7001CD47-5DA9-48AA-80A0-65EEF1AA318B}" dt="2024-11-26T16:22:02.897" v="553" actId="6549"/>
        <pc:sldMkLst>
          <pc:docMk/>
          <pc:sldMk cId="0" sldId="325"/>
        </pc:sldMkLst>
        <pc:spChg chg="del mod">
          <ac:chgData name="Aastha Kumar" userId="f94225b3-263d-47de-91f3-c17c89a7eef3" providerId="ADAL" clId="{7001CD47-5DA9-48AA-80A0-65EEF1AA318B}" dt="2024-11-26T16:21:24.647" v="518" actId="478"/>
          <ac:spMkLst>
            <pc:docMk/>
            <pc:sldMk cId="0" sldId="325"/>
            <ac:spMk id="2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16:22:02.897" v="553" actId="6549"/>
          <ac:spMkLst>
            <pc:docMk/>
            <pc:sldMk cId="0" sldId="325"/>
            <ac:spMk id="3" creationId="{00000000-0000-0000-0000-000000000000}"/>
          </ac:spMkLst>
        </pc:spChg>
      </pc:sldChg>
      <pc:sldChg chg="delSp modSp del mod">
        <pc:chgData name="Aastha Kumar" userId="f94225b3-263d-47de-91f3-c17c89a7eef3" providerId="ADAL" clId="{7001CD47-5DA9-48AA-80A0-65EEF1AA318B}" dt="2024-11-26T16:21:35.667" v="526" actId="47"/>
        <pc:sldMkLst>
          <pc:docMk/>
          <pc:sldMk cId="0" sldId="326"/>
        </pc:sldMkLst>
        <pc:spChg chg="mod">
          <ac:chgData name="Aastha Kumar" userId="f94225b3-263d-47de-91f3-c17c89a7eef3" providerId="ADAL" clId="{7001CD47-5DA9-48AA-80A0-65EEF1AA318B}" dt="2024-11-26T16:20:02.147" v="437" actId="21"/>
          <ac:spMkLst>
            <pc:docMk/>
            <pc:sldMk cId="0" sldId="326"/>
            <ac:spMk id="2" creationId="{00000000-0000-0000-0000-000000000000}"/>
          </ac:spMkLst>
        </pc:spChg>
        <pc:spChg chg="del mod">
          <ac:chgData name="Aastha Kumar" userId="f94225b3-263d-47de-91f3-c17c89a7eef3" providerId="ADAL" clId="{7001CD47-5DA9-48AA-80A0-65EEF1AA318B}" dt="2024-11-26T16:21:31.007" v="522"/>
          <ac:spMkLst>
            <pc:docMk/>
            <pc:sldMk cId="0" sldId="326"/>
            <ac:spMk id="3" creationId="{00000000-0000-0000-0000-000000000000}"/>
          </ac:spMkLst>
        </pc:spChg>
      </pc:sldChg>
      <pc:sldChg chg="del">
        <pc:chgData name="Aastha Kumar" userId="f94225b3-263d-47de-91f3-c17c89a7eef3" providerId="ADAL" clId="{7001CD47-5DA9-48AA-80A0-65EEF1AA318B}" dt="2024-11-26T16:21:16.881" v="517" actId="47"/>
        <pc:sldMkLst>
          <pc:docMk/>
          <pc:sldMk cId="0" sldId="327"/>
        </pc:sldMkLst>
      </pc:sldChg>
      <pc:sldChg chg="addSp delSp modSp del mod">
        <pc:chgData name="Aastha Kumar" userId="f94225b3-263d-47de-91f3-c17c89a7eef3" providerId="ADAL" clId="{7001CD47-5DA9-48AA-80A0-65EEF1AA318B}" dt="2024-11-26T09:27:48.073" v="296" actId="47"/>
        <pc:sldMkLst>
          <pc:docMk/>
          <pc:sldMk cId="0" sldId="335"/>
        </pc:sldMkLst>
        <pc:spChg chg="del">
          <ac:chgData name="Aastha Kumar" userId="f94225b3-263d-47de-91f3-c17c89a7eef3" providerId="ADAL" clId="{7001CD47-5DA9-48AA-80A0-65EEF1AA318B}" dt="2024-11-26T09:27:24.800" v="287" actId="21"/>
          <ac:spMkLst>
            <pc:docMk/>
            <pc:sldMk cId="0" sldId="335"/>
            <ac:spMk id="2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27:41.485" v="292" actId="21"/>
          <ac:spMkLst>
            <pc:docMk/>
            <pc:sldMk cId="0" sldId="335"/>
            <ac:spMk id="3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27:24.800" v="287" actId="21"/>
          <ac:spMkLst>
            <pc:docMk/>
            <pc:sldMk cId="0" sldId="335"/>
            <ac:spMk id="5" creationId="{02D1AE67-8249-0366-191D-50AB48B14E1D}"/>
          </ac:spMkLst>
        </pc:spChg>
      </pc:sldChg>
      <pc:sldChg chg="addSp delSp modSp mod">
        <pc:chgData name="Aastha Kumar" userId="f94225b3-263d-47de-91f3-c17c89a7eef3" providerId="ADAL" clId="{7001CD47-5DA9-48AA-80A0-65EEF1AA318B}" dt="2024-11-26T09:28:37.009" v="301" actId="403"/>
        <pc:sldMkLst>
          <pc:docMk/>
          <pc:sldMk cId="0" sldId="337"/>
        </pc:sldMkLst>
        <pc:spChg chg="del mod">
          <ac:chgData name="Aastha Kumar" userId="f94225b3-263d-47de-91f3-c17c89a7eef3" providerId="ADAL" clId="{7001CD47-5DA9-48AA-80A0-65EEF1AA318B}" dt="2024-11-26T09:27:28.476" v="288" actId="478"/>
          <ac:spMkLst>
            <pc:docMk/>
            <pc:sldMk cId="0" sldId="337"/>
            <ac:spMk id="2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28:37.009" v="301" actId="403"/>
          <ac:spMkLst>
            <pc:docMk/>
            <pc:sldMk cId="0" sldId="337"/>
            <ac:spMk id="3" creationId="{00000000-0000-0000-0000-000000000000}"/>
          </ac:spMkLst>
        </pc:spChg>
        <pc:spChg chg="add del mod">
          <ac:chgData name="Aastha Kumar" userId="f94225b3-263d-47de-91f3-c17c89a7eef3" providerId="ADAL" clId="{7001CD47-5DA9-48AA-80A0-65EEF1AA318B}" dt="2024-11-26T09:27:31.423" v="289" actId="478"/>
          <ac:spMkLst>
            <pc:docMk/>
            <pc:sldMk cId="0" sldId="337"/>
            <ac:spMk id="5" creationId="{F65B0C5C-8844-3383-917A-4CB3E07E32B5}"/>
          </ac:spMkLst>
        </pc:spChg>
        <pc:spChg chg="add mod">
          <ac:chgData name="Aastha Kumar" userId="f94225b3-263d-47de-91f3-c17c89a7eef3" providerId="ADAL" clId="{7001CD47-5DA9-48AA-80A0-65EEF1AA318B}" dt="2024-11-26T09:27:35.514" v="291" actId="1076"/>
          <ac:spMkLst>
            <pc:docMk/>
            <pc:sldMk cId="0" sldId="337"/>
            <ac:spMk id="6" creationId="{00000000-0000-0000-0000-000000000000}"/>
          </ac:spMkLst>
        </pc:spChg>
      </pc:sldChg>
      <pc:sldChg chg="modSp mod">
        <pc:chgData name="Aastha Kumar" userId="f94225b3-263d-47de-91f3-c17c89a7eef3" providerId="ADAL" clId="{7001CD47-5DA9-48AA-80A0-65EEF1AA318B}" dt="2024-11-26T09:28:27.771" v="300" actId="20577"/>
        <pc:sldMkLst>
          <pc:docMk/>
          <pc:sldMk cId="0" sldId="339"/>
        </pc:sldMkLst>
        <pc:graphicFrameChg chg="modGraphic">
          <ac:chgData name="Aastha Kumar" userId="f94225b3-263d-47de-91f3-c17c89a7eef3" providerId="ADAL" clId="{7001CD47-5DA9-48AA-80A0-65EEF1AA318B}" dt="2024-11-26T09:28:27.771" v="300" actId="20577"/>
          <ac:graphicFrameMkLst>
            <pc:docMk/>
            <pc:sldMk cId="0" sldId="339"/>
            <ac:graphicFrameMk id="3" creationId="{00000000-0000-0000-0000-000000000000}"/>
          </ac:graphicFrameMkLst>
        </pc:graphicFrameChg>
      </pc:sldChg>
      <pc:sldChg chg="addSp modSp mod">
        <pc:chgData name="Aastha Kumar" userId="f94225b3-263d-47de-91f3-c17c89a7eef3" providerId="ADAL" clId="{7001CD47-5DA9-48AA-80A0-65EEF1AA318B}" dt="2024-11-26T09:32:12.712" v="313" actId="1076"/>
        <pc:sldMkLst>
          <pc:docMk/>
          <pc:sldMk cId="0" sldId="341"/>
        </pc:sldMkLst>
        <pc:spChg chg="mod">
          <ac:chgData name="Aastha Kumar" userId="f94225b3-263d-47de-91f3-c17c89a7eef3" providerId="ADAL" clId="{7001CD47-5DA9-48AA-80A0-65EEF1AA318B}" dt="2024-11-26T09:30:41.699" v="302" actId="20577"/>
          <ac:spMkLst>
            <pc:docMk/>
            <pc:sldMk cId="0" sldId="341"/>
            <ac:spMk id="3" creationId="{00000000-0000-0000-0000-000000000000}"/>
          </ac:spMkLst>
        </pc:spChg>
        <pc:picChg chg="add mod">
          <ac:chgData name="Aastha Kumar" userId="f94225b3-263d-47de-91f3-c17c89a7eef3" providerId="ADAL" clId="{7001CD47-5DA9-48AA-80A0-65EEF1AA318B}" dt="2024-11-26T09:32:12.712" v="313" actId="1076"/>
          <ac:picMkLst>
            <pc:docMk/>
            <pc:sldMk cId="0" sldId="341"/>
            <ac:picMk id="168" creationId="{A25859DC-A376-5C03-2029-188DF5520243}"/>
          </ac:picMkLst>
        </pc:picChg>
      </pc:sldChg>
      <pc:sldChg chg="addSp delSp modSp del mod">
        <pc:chgData name="Aastha Kumar" userId="f94225b3-263d-47de-91f3-c17c89a7eef3" providerId="ADAL" clId="{7001CD47-5DA9-48AA-80A0-65EEF1AA318B}" dt="2024-11-26T09:32:14.131" v="314" actId="47"/>
        <pc:sldMkLst>
          <pc:docMk/>
          <pc:sldMk cId="0" sldId="342"/>
        </pc:sldMkLst>
        <pc:spChg chg="del">
          <ac:chgData name="Aastha Kumar" userId="f94225b3-263d-47de-91f3-c17c89a7eef3" providerId="ADAL" clId="{7001CD47-5DA9-48AA-80A0-65EEF1AA318B}" dt="2024-11-26T09:31:53.851" v="303" actId="21"/>
          <ac:spMkLst>
            <pc:docMk/>
            <pc:sldMk cId="0" sldId="342"/>
            <ac:spMk id="2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31:53.851" v="303" actId="21"/>
          <ac:spMkLst>
            <pc:docMk/>
            <pc:sldMk cId="0" sldId="342"/>
            <ac:spMk id="3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31:53.851" v="303" actId="21"/>
          <ac:spMkLst>
            <pc:docMk/>
            <pc:sldMk cId="0" sldId="342"/>
            <ac:spMk id="21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31:53.851" v="303" actId="21"/>
          <ac:spMkLst>
            <pc:docMk/>
            <pc:sldMk cId="0" sldId="342"/>
            <ac:spMk id="25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31:53.851" v="303" actId="21"/>
          <ac:spMkLst>
            <pc:docMk/>
            <pc:sldMk cId="0" sldId="342"/>
            <ac:spMk id="26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31:53.851" v="303" actId="21"/>
          <ac:spMkLst>
            <pc:docMk/>
            <pc:sldMk cId="0" sldId="342"/>
            <ac:spMk id="81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31:53.851" v="303" actId="21"/>
          <ac:spMkLst>
            <pc:docMk/>
            <pc:sldMk cId="0" sldId="342"/>
            <ac:spMk id="82" creationId="{00000000-0000-0000-0000-000000000000}"/>
          </ac:spMkLst>
        </pc:spChg>
        <pc:spChg chg="del">
          <ac:chgData name="Aastha Kumar" userId="f94225b3-263d-47de-91f3-c17c89a7eef3" providerId="ADAL" clId="{7001CD47-5DA9-48AA-80A0-65EEF1AA318B}" dt="2024-11-26T09:31:53.851" v="303" actId="21"/>
          <ac:spMkLst>
            <pc:docMk/>
            <pc:sldMk cId="0" sldId="342"/>
            <ac:spMk id="83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31:53.851" v="303" actId="21"/>
          <ac:spMkLst>
            <pc:docMk/>
            <pc:sldMk cId="0" sldId="342"/>
            <ac:spMk id="85" creationId="{DC2FCBD1-4A28-E9FF-1DA1-61DA51C4141B}"/>
          </ac:spMkLst>
        </pc:spChg>
        <pc:spChg chg="add 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86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8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89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90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91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92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93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94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9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96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98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00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02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0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0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08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09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10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12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14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1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1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18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20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21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23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24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26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2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29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30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32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33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34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3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3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38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40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41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43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44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46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4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49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50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52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53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54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55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57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58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60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61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63" creationId="{00000000-0000-0000-0000-000000000000}"/>
          </ac:spMkLst>
        </pc:spChg>
        <pc:spChg chg="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64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65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31:56.460" v="305"/>
          <ac:spMkLst>
            <pc:docMk/>
            <pc:sldMk cId="0" sldId="342"/>
            <ac:spMk id="166" creationId="{00000000-0000-0000-0000-000000000000}"/>
          </ac:spMkLst>
        </pc:spChg>
        <pc:spChg chg="add mod">
          <ac:chgData name="Aastha Kumar" userId="f94225b3-263d-47de-91f3-c17c89a7eef3" providerId="ADAL" clId="{7001CD47-5DA9-48AA-80A0-65EEF1AA318B}" dt="2024-11-26T09:31:54.367" v="304"/>
          <ac:spMkLst>
            <pc:docMk/>
            <pc:sldMk cId="0" sldId="342"/>
            <ac:spMk id="167" creationId="{00000000-0000-0000-0000-000000000000}"/>
          </ac:spMkLst>
        </pc:spChg>
        <pc:grpChg chg="del">
          <ac:chgData name="Aastha Kumar" userId="f94225b3-263d-47de-91f3-c17c89a7eef3" providerId="ADAL" clId="{7001CD47-5DA9-48AA-80A0-65EEF1AA318B}" dt="2024-11-26T09:31:53.851" v="303" actId="21"/>
          <ac:grpSpMkLst>
            <pc:docMk/>
            <pc:sldMk cId="0" sldId="342"/>
            <ac:grpSpMk id="4" creationId="{00000000-0000-0000-0000-000000000000}"/>
          </ac:grpSpMkLst>
        </pc:grpChg>
        <pc:grpChg chg="del">
          <ac:chgData name="Aastha Kumar" userId="f94225b3-263d-47de-91f3-c17c89a7eef3" providerId="ADAL" clId="{7001CD47-5DA9-48AA-80A0-65EEF1AA318B}" dt="2024-11-26T09:31:53.851" v="303" actId="21"/>
          <ac:grpSpMkLst>
            <pc:docMk/>
            <pc:sldMk cId="0" sldId="342"/>
            <ac:grpSpMk id="22" creationId="{00000000-0000-0000-0000-000000000000}"/>
          </ac:grpSpMkLst>
        </pc:grpChg>
        <pc:grpChg chg="del">
          <ac:chgData name="Aastha Kumar" userId="f94225b3-263d-47de-91f3-c17c89a7eef3" providerId="ADAL" clId="{7001CD47-5DA9-48AA-80A0-65EEF1AA318B}" dt="2024-11-26T09:31:53.851" v="303" actId="21"/>
          <ac:grpSpMkLst>
            <pc:docMk/>
            <pc:sldMk cId="0" sldId="342"/>
            <ac:grpSpMk id="27" creationId="{00000000-0000-0000-0000-000000000000}"/>
          </ac:grpSpMkLst>
        </pc:grpChg>
        <pc:grpChg chg="add mod">
          <ac:chgData name="Aastha Kumar" userId="f94225b3-263d-47de-91f3-c17c89a7eef3" providerId="ADAL" clId="{7001CD47-5DA9-48AA-80A0-65EEF1AA318B}" dt="2024-11-26T09:31:54.367" v="304"/>
          <ac:grpSpMkLst>
            <pc:docMk/>
            <pc:sldMk cId="0" sldId="342"/>
            <ac:grpSpMk id="88" creationId="{00000000-0000-0000-0000-000000000000}"/>
          </ac:grpSpMkLst>
        </pc:grpChg>
        <pc:grpChg chg="add mod">
          <ac:chgData name="Aastha Kumar" userId="f94225b3-263d-47de-91f3-c17c89a7eef3" providerId="ADAL" clId="{7001CD47-5DA9-48AA-80A0-65EEF1AA318B}" dt="2024-11-26T09:31:54.367" v="304"/>
          <ac:grpSpMkLst>
            <pc:docMk/>
            <pc:sldMk cId="0" sldId="342"/>
            <ac:grpSpMk id="106" creationId="{00000000-0000-0000-0000-000000000000}"/>
          </ac:grpSpMkLst>
        </pc:grpChg>
        <pc:grpChg chg="add mod">
          <ac:chgData name="Aastha Kumar" userId="f94225b3-263d-47de-91f3-c17c89a7eef3" providerId="ADAL" clId="{7001CD47-5DA9-48AA-80A0-65EEF1AA318B}" dt="2024-11-26T09:31:54.367" v="304"/>
          <ac:grpSpMkLst>
            <pc:docMk/>
            <pc:sldMk cId="0" sldId="342"/>
            <ac:grpSpMk id="111" creationId="{00000000-0000-0000-0000-000000000000}"/>
          </ac:grpSpMkLst>
        </pc:grp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97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99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01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03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04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13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16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19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22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25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28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31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36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39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42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45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48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51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56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59" creationId="{00000000-0000-0000-0000-000000000000}"/>
          </ac:picMkLst>
        </pc:picChg>
        <pc:picChg chg="mod">
          <ac:chgData name="Aastha Kumar" userId="f94225b3-263d-47de-91f3-c17c89a7eef3" providerId="ADAL" clId="{7001CD47-5DA9-48AA-80A0-65EEF1AA318B}" dt="2024-11-26T09:31:54.367" v="304"/>
          <ac:picMkLst>
            <pc:docMk/>
            <pc:sldMk cId="0" sldId="342"/>
            <ac:picMk id="162" creationId="{00000000-0000-0000-0000-000000000000}"/>
          </ac:picMkLst>
        </pc:picChg>
        <pc:picChg chg="add del mod">
          <ac:chgData name="Aastha Kumar" userId="f94225b3-263d-47de-91f3-c17c89a7eef3" providerId="ADAL" clId="{7001CD47-5DA9-48AA-80A0-65EEF1AA318B}" dt="2024-11-26T09:32:00.551" v="308" actId="21"/>
          <ac:picMkLst>
            <pc:docMk/>
            <pc:sldMk cId="0" sldId="342"/>
            <ac:picMk id="168" creationId="{A25859DC-A376-5C03-2029-188DF5520243}"/>
          </ac:picMkLst>
        </pc:picChg>
      </pc:sldChg>
      <pc:sldChg chg="del">
        <pc:chgData name="Aastha Kumar" userId="f94225b3-263d-47de-91f3-c17c89a7eef3" providerId="ADAL" clId="{7001CD47-5DA9-48AA-80A0-65EEF1AA318B}" dt="2024-11-26T16:24:07.988" v="554" actId="47"/>
        <pc:sldMkLst>
          <pc:docMk/>
          <pc:sldMk cId="0" sldId="344"/>
        </pc:sldMkLst>
      </pc:sldChg>
      <pc:sldChg chg="modSp mod">
        <pc:chgData name="Aastha Kumar" userId="f94225b3-263d-47de-91f3-c17c89a7eef3" providerId="ADAL" clId="{7001CD47-5DA9-48AA-80A0-65EEF1AA318B}" dt="2024-11-26T16:24:40.141" v="555" actId="2165"/>
        <pc:sldMkLst>
          <pc:docMk/>
          <pc:sldMk cId="0" sldId="348"/>
        </pc:sldMkLst>
        <pc:graphicFrameChg chg="modGraphic">
          <ac:chgData name="Aastha Kumar" userId="f94225b3-263d-47de-91f3-c17c89a7eef3" providerId="ADAL" clId="{7001CD47-5DA9-48AA-80A0-65EEF1AA318B}" dt="2024-11-26T16:24:40.141" v="555" actId="2165"/>
          <ac:graphicFrameMkLst>
            <pc:docMk/>
            <pc:sldMk cId="0" sldId="348"/>
            <ac:graphicFrameMk id="3" creationId="{00000000-0000-0000-0000-000000000000}"/>
          </ac:graphicFrameMkLst>
        </pc:graphicFrameChg>
      </pc:sldChg>
      <pc:sldChg chg="modSp mod">
        <pc:chgData name="Aastha Kumar" userId="f94225b3-263d-47de-91f3-c17c89a7eef3" providerId="ADAL" clId="{7001CD47-5DA9-48AA-80A0-65EEF1AA318B}" dt="2024-11-26T16:25:46.033" v="578" actId="1076"/>
        <pc:sldMkLst>
          <pc:docMk/>
          <pc:sldMk cId="0" sldId="358"/>
        </pc:sldMkLst>
        <pc:spChg chg="mod">
          <ac:chgData name="Aastha Kumar" userId="f94225b3-263d-47de-91f3-c17c89a7eef3" providerId="ADAL" clId="{7001CD47-5DA9-48AA-80A0-65EEF1AA318B}" dt="2024-11-26T16:25:40.499" v="577" actId="20577"/>
          <ac:spMkLst>
            <pc:docMk/>
            <pc:sldMk cId="0" sldId="358"/>
            <ac:spMk id="3" creationId="{00000000-0000-0000-0000-000000000000}"/>
          </ac:spMkLst>
        </pc:spChg>
        <pc:graphicFrameChg chg="mod">
          <ac:chgData name="Aastha Kumar" userId="f94225b3-263d-47de-91f3-c17c89a7eef3" providerId="ADAL" clId="{7001CD47-5DA9-48AA-80A0-65EEF1AA318B}" dt="2024-11-26T16:25:46.033" v="578" actId="1076"/>
          <ac:graphicFrameMkLst>
            <pc:docMk/>
            <pc:sldMk cId="0" sldId="358"/>
            <ac:graphicFrameMk id="4" creationId="{00000000-0000-0000-0000-000000000000}"/>
          </ac:graphicFrameMkLst>
        </pc:graphicFrameChg>
      </pc:sldChg>
      <pc:sldChg chg="add">
        <pc:chgData name="Aastha Kumar" userId="f94225b3-263d-47de-91f3-c17c89a7eef3" providerId="ADAL" clId="{7001CD47-5DA9-48AA-80A0-65EEF1AA318B}" dt="2024-11-27T13:21:50.218" v="580"/>
        <pc:sldMkLst>
          <pc:docMk/>
          <pc:sldMk cId="472105187" sldId="365"/>
        </pc:sldMkLst>
      </pc:sldChg>
      <pc:sldChg chg="add">
        <pc:chgData name="Aastha Kumar" userId="f94225b3-263d-47de-91f3-c17c89a7eef3" providerId="ADAL" clId="{7001CD47-5DA9-48AA-80A0-65EEF1AA318B}" dt="2024-11-27T13:21:50.218" v="580"/>
        <pc:sldMkLst>
          <pc:docMk/>
          <pc:sldMk cId="4087910044" sldId="366"/>
        </pc:sldMkLst>
      </pc:sldChg>
      <pc:sldChg chg="del">
        <pc:chgData name="Aastha Kumar" userId="f94225b3-263d-47de-91f3-c17c89a7eef3" providerId="ADAL" clId="{7001CD47-5DA9-48AA-80A0-65EEF1AA318B}" dt="2024-11-26T09:09:50.535" v="153" actId="47"/>
        <pc:sldMkLst>
          <pc:docMk/>
          <pc:sldMk cId="792291238" sldId="37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9:15:26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5570 503 24575,'-7'7'0,"0"-2"0,0 1 0,-1-1 0,0 0 0,-1 0 0,1-1 0,-10 4 0,0 0 0,-86 36-267,-3-5-1,-121 29 0,-226 31-881,119-40 491,-599 30 0,444-84-145,330-11 670,-164-27 0,103-3 562,-233-71 0,379 81 441,2-2-1,1-5 1,-82-49 0,147 78-870,1-1 0,-1 0 0,1 0 0,-10-11 0,11 10 0,-1 0 0,1 1 0,-2 0 0,1 0 0,-11-6 0,-136-69 0,-195-70 0,-29-14 0,364 155 0,13 9 0,0 0 0,0 0 0,0 0 0,0 0 0,0 0 0,-1-1 0,1 1 0,0 0 0,0 0 0,0 0 0,0 0 0,0 0 0,0-1 0,0 1 0,0 0 0,0 0 0,0 0 0,0 0 0,0-1 0,0 1 0,0 0 0,0 0 0,0 0 0,0 0 0,0-1 0,0 1 0,0 0 0,0 0 0,0 0 0,0 0 0,0-1 0,0 1 0,1 0 0,-1 0 0,0 0 0,0 0 0,0 0 0,0-1 0,2 0 0,1 0 0,-1 0 0,0 1 0,0-1 0,1 0 0,-1 1 0,0 0 0,1-1 0,3 1 0,225-4 0,48-3 0,-242 3 0,-22 4 0,1-2 0,-1 0 0,0 0 0,0-2 0,17-5 0,-31 9 0,1-1 0,-1 1 0,0-1 0,1 1 0,-1-1 0,0 0 0,0 1 0,1-1 0,-1 0 0,0 0 0,0 0 0,0 0 0,0 0 0,0 0 0,0 0 0,0 0 0,0-1 0,-1 1 0,1 0 0,1-3 0,-2 3 0,0 1 0,0-1 0,0 1 0,-1-1 0,1 1 0,0-1 0,0 1 0,0-1 0,0 0 0,-1 1 0,1-1 0,0 1 0,-1 0 0,1-1 0,0 1 0,-1-1 0,1 1 0,0-1 0,-1 1 0,1 0 0,-1-1 0,-21-8 0,-21 1 0,-1 3 0,1 1 0,-50 2 0,45 1 0,21 1 0,-484-20 0,489 18 0,8 1 0,0 0 0,0 0 0,1 1 0,-23 3 0,33-2 0,0-1 0,0 1 0,0 0 0,-1 0 0,1 1 0,0-1 0,0 0 0,0 1 0,1 0 0,-1 0 0,0 0 0,1 0 0,-1 0 0,1 0 0,0 1 0,-1-1 0,1 1 0,1-1 0,-1 1 0,0 0 0,0 0 0,1 0 0,0 0 0,-2 4 0,0 4 0,1 1 0,0 0 0,1 0 0,0 0 0,1 0 0,0 0 0,0 0 0,6 24 0,3 7 0,16 44 0,-24-86 0,32 90 67,69 132-1,-38-90-1564,-52-107-5328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13763" y="403860"/>
            <a:ext cx="8376920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595959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40404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595959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40404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595959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13379" y="1967485"/>
            <a:ext cx="4426584" cy="5227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595959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18354" y="1967485"/>
            <a:ext cx="3635375" cy="5227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595959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7" y="0"/>
            <a:ext cx="4848225" cy="8229600"/>
          </a:xfrm>
          <a:custGeom>
            <a:avLst/>
            <a:gdLst/>
            <a:ahLst/>
            <a:cxnLst/>
            <a:rect l="l" t="t" r="r" b="b"/>
            <a:pathLst>
              <a:path w="4848225" h="8229600">
                <a:moveTo>
                  <a:pt x="0" y="8229599"/>
                </a:moveTo>
                <a:lnTo>
                  <a:pt x="4848057" y="8229599"/>
                </a:lnTo>
                <a:lnTo>
                  <a:pt x="4848057" y="0"/>
                </a:lnTo>
                <a:lnTo>
                  <a:pt x="0" y="0"/>
                </a:lnTo>
                <a:lnTo>
                  <a:pt x="0" y="8229599"/>
                </a:lnTo>
                <a:close/>
              </a:path>
            </a:pathLst>
          </a:custGeom>
          <a:solidFill>
            <a:srgbClr val="BD58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848085" y="0"/>
            <a:ext cx="76835" cy="8229600"/>
          </a:xfrm>
          <a:custGeom>
            <a:avLst/>
            <a:gdLst/>
            <a:ahLst/>
            <a:cxnLst/>
            <a:rect l="l" t="t" r="r" b="b"/>
            <a:pathLst>
              <a:path w="76835" h="8229600">
                <a:moveTo>
                  <a:pt x="76809" y="0"/>
                </a:moveTo>
                <a:lnTo>
                  <a:pt x="0" y="0"/>
                </a:lnTo>
                <a:lnTo>
                  <a:pt x="0" y="8229599"/>
                </a:lnTo>
                <a:lnTo>
                  <a:pt x="76809" y="8229599"/>
                </a:lnTo>
                <a:lnTo>
                  <a:pt x="76809" y="0"/>
                </a:lnTo>
                <a:close/>
              </a:path>
            </a:pathLst>
          </a:custGeom>
          <a:solidFill>
            <a:srgbClr val="E483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595959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42570" cy="8229600"/>
          </a:xfrm>
          <a:custGeom>
            <a:avLst/>
            <a:gdLst/>
            <a:ahLst/>
            <a:cxnLst/>
            <a:rect l="l" t="t" r="r" b="b"/>
            <a:pathLst>
              <a:path w="242570" h="8229600">
                <a:moveTo>
                  <a:pt x="0" y="8229600"/>
                </a:moveTo>
                <a:lnTo>
                  <a:pt x="0" y="0"/>
                </a:lnTo>
                <a:lnTo>
                  <a:pt x="242012" y="0"/>
                </a:lnTo>
                <a:lnTo>
                  <a:pt x="242012" y="8229600"/>
                </a:lnTo>
                <a:lnTo>
                  <a:pt x="0" y="8229600"/>
                </a:lnTo>
                <a:close/>
              </a:path>
            </a:pathLst>
          </a:custGeom>
          <a:solidFill>
            <a:srgbClr val="BD58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0059" y="17983"/>
            <a:ext cx="73660" cy="8211820"/>
          </a:xfrm>
          <a:custGeom>
            <a:avLst/>
            <a:gdLst/>
            <a:ahLst/>
            <a:cxnLst/>
            <a:rect l="l" t="t" r="r" b="b"/>
            <a:pathLst>
              <a:path w="73660" h="8211820">
                <a:moveTo>
                  <a:pt x="73150" y="0"/>
                </a:moveTo>
                <a:lnTo>
                  <a:pt x="0" y="0"/>
                </a:lnTo>
                <a:lnTo>
                  <a:pt x="0" y="8211616"/>
                </a:lnTo>
                <a:lnTo>
                  <a:pt x="73150" y="8211616"/>
                </a:lnTo>
                <a:lnTo>
                  <a:pt x="73150" y="0"/>
                </a:lnTo>
                <a:close/>
              </a:path>
            </a:pathLst>
          </a:custGeom>
          <a:solidFill>
            <a:srgbClr val="E483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13763" y="152906"/>
            <a:ext cx="11802872" cy="1311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595959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04048" y="1875027"/>
            <a:ext cx="11828780" cy="505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40404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?ref=assemblyai.com" TargetMode="External"/><Relationship Id="rId2" Type="http://schemas.openxmlformats.org/officeDocument/2006/relationships/hyperlink" Target="https://en.wikipedia.org/wiki/Seq2seq?ref=assemblyai.com#:~:text=Seq2seq%20is%20a%20family%20of,conversational%20models%2C%20and%20text%20summarization.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P02-1040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ROUGE_(metric)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90964"/>
            <a:ext cx="12618720" cy="1590676"/>
          </a:xfrm>
        </p:spPr>
        <p:txBody>
          <a:bodyPr/>
          <a:lstStyle/>
          <a:p>
            <a:r>
              <a:rPr lang="en-IN" b="1" dirty="0"/>
              <a:t>Text summarization 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14161770" cy="204787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3720" dirty="0"/>
              <a:t>process of generating short, fluent, and most importantly accurate &amp; essential summary of a longer text document.</a:t>
            </a:r>
          </a:p>
          <a:p>
            <a:pPr algn="just"/>
            <a:r>
              <a:rPr lang="en-US" sz="3720" b="1" dirty="0"/>
              <a:t>How to do text summarization: </a:t>
            </a:r>
            <a:r>
              <a:rPr lang="en-US" sz="3720" dirty="0"/>
              <a:t>Text cleaning, Sentence tokenization, Word tokenization, Word-frequency table, Summarization</a:t>
            </a:r>
          </a:p>
          <a:p>
            <a:pPr algn="just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0986" y="2844642"/>
            <a:ext cx="12618720" cy="1590676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280" b="1" dirty="0"/>
              <a:t>Why automatic text summarization?</a:t>
            </a:r>
            <a:endParaRPr lang="en-IN" sz="528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0986" y="4242911"/>
            <a:ext cx="14161770" cy="522160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60" dirty="0"/>
              <a:t>Summaries reduce reading time.</a:t>
            </a:r>
          </a:p>
          <a:p>
            <a:r>
              <a:rPr lang="en-US" sz="3360" dirty="0"/>
              <a:t>When researching documents, summaries make the selection process easier.</a:t>
            </a:r>
          </a:p>
          <a:p>
            <a:r>
              <a:rPr lang="en-US" sz="3360" dirty="0"/>
              <a:t>Automatic summarization improves the effectiveness of indexing.</a:t>
            </a:r>
          </a:p>
          <a:p>
            <a:r>
              <a:rPr lang="en-US" sz="3360" dirty="0"/>
              <a:t>Automatic summarization algorithms are less biased than human summarization.</a:t>
            </a:r>
          </a:p>
          <a:p>
            <a:r>
              <a:rPr lang="en-US" sz="3360" dirty="0"/>
              <a:t>Personalized summaries are useful in question-answering systems as they provide personalized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175811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0"/>
            <a:ext cx="14097000" cy="3497752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560705" indent="-548005">
              <a:lnSpc>
                <a:spcPct val="100000"/>
              </a:lnSpc>
              <a:spcBef>
                <a:spcPts val="930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r>
              <a:rPr sz="28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rlito"/>
                <a:cs typeface="Carlito"/>
              </a:rPr>
              <a:t>reporter</a:t>
            </a:r>
            <a:r>
              <a:rPr sz="28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Carlito"/>
                <a:cs typeface="Carlito"/>
              </a:rPr>
              <a:t>interviewing</a:t>
            </a:r>
            <a:r>
              <a:rPr sz="2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r>
              <a:rPr sz="28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chef</a:t>
            </a:r>
            <a:r>
              <a:rPr sz="28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asks</a:t>
            </a:r>
            <a:r>
              <a:rPr sz="28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rlito"/>
                <a:cs typeface="Carlito"/>
              </a:rPr>
              <a:t>questions,</a:t>
            </a:r>
            <a:r>
              <a:rPr sz="28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8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chef</a:t>
            </a:r>
            <a:r>
              <a:rPr sz="28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rlito"/>
                <a:cs typeface="Carlito"/>
              </a:rPr>
              <a:t>responds.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This</a:t>
            </a:r>
            <a:r>
              <a:rPr sz="28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Carlito"/>
                <a:cs typeface="Carlito"/>
              </a:rPr>
              <a:t>reporter</a:t>
            </a:r>
            <a:r>
              <a:rPr sz="2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sz="28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8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b="1" spc="-35" dirty="0">
                <a:solidFill>
                  <a:srgbClr val="404040"/>
                </a:solidFill>
                <a:latin typeface="Carlito"/>
                <a:cs typeface="Carlito"/>
              </a:rPr>
              <a:t>conversational</a:t>
            </a:r>
            <a:r>
              <a:rPr sz="2800" b="1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b="1" spc="-20" dirty="0">
                <a:solidFill>
                  <a:srgbClr val="404040"/>
                </a:solidFill>
                <a:latin typeface="Carlito"/>
                <a:cs typeface="Carlito"/>
              </a:rPr>
              <a:t>initiative</a:t>
            </a:r>
            <a:r>
              <a:rPr lang="en-US" sz="2800" b="1" spc="-20" dirty="0">
                <a:solidFill>
                  <a:srgbClr val="404040"/>
                </a:solidFill>
                <a:latin typeface="Carlito"/>
                <a:cs typeface="Carlito"/>
              </a:rPr>
              <a:t> (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Some</a:t>
            </a:r>
            <a:r>
              <a:rPr lang="en-US" sz="28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conversations</a:t>
            </a:r>
            <a:r>
              <a:rPr lang="en-US" sz="28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are</a:t>
            </a:r>
            <a:r>
              <a:rPr lang="en-US" sz="28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controlled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by</a:t>
            </a:r>
            <a:r>
              <a:rPr lang="en-US" sz="2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one</a:t>
            </a:r>
            <a:r>
              <a:rPr lang="en-US" sz="28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person</a:t>
            </a:r>
            <a:r>
              <a:rPr lang="en-US" sz="2800" b="1" spc="-20" dirty="0">
                <a:solidFill>
                  <a:srgbClr val="404040"/>
                </a:solidFill>
                <a:latin typeface="Carlito"/>
                <a:cs typeface="Carlito"/>
              </a:rPr>
              <a:t>)</a:t>
            </a:r>
          </a:p>
          <a:p>
            <a:pPr marL="1036955" lvl="1" indent="-548005">
              <a:lnSpc>
                <a:spcPts val="4040"/>
              </a:lnSpc>
              <a:buClr>
                <a:srgbClr val="E48312"/>
              </a:buClr>
              <a:buFont typeface="Arial"/>
              <a:buChar char="•"/>
              <a:tabLst>
                <a:tab pos="1036955" algn="l"/>
              </a:tabLst>
            </a:pPr>
            <a:r>
              <a:rPr lang="en-US" sz="2800" b="1" dirty="0">
                <a:solidFill>
                  <a:srgbClr val="404040"/>
                </a:solidFill>
                <a:latin typeface="Carlito"/>
                <a:cs typeface="Carlito"/>
              </a:rPr>
              <a:t>User</a:t>
            </a:r>
            <a:r>
              <a:rPr lang="en-US" sz="2800" b="1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b="1" spc="-20" dirty="0">
                <a:solidFill>
                  <a:srgbClr val="404040"/>
                </a:solidFill>
                <a:latin typeface="Carlito"/>
                <a:cs typeface="Carlito"/>
              </a:rPr>
              <a:t>initiative</a:t>
            </a:r>
            <a:r>
              <a:rPr lang="en-US" sz="2800" b="1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(user</a:t>
            </a:r>
            <a:r>
              <a:rPr lang="en-US" sz="28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asks</a:t>
            </a:r>
            <a:r>
              <a:rPr lang="en-US" sz="28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US" sz="28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commands,</a:t>
            </a:r>
            <a:r>
              <a:rPr lang="en-US" sz="28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25" dirty="0">
                <a:solidFill>
                  <a:srgbClr val="404040"/>
                </a:solidFill>
                <a:latin typeface="Carlito"/>
                <a:cs typeface="Carlito"/>
              </a:rPr>
              <a:t>system</a:t>
            </a:r>
            <a:r>
              <a:rPr lang="en-US" sz="2800" spc="-1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responds)</a:t>
            </a:r>
            <a:endParaRPr lang="en-US" sz="2800" dirty="0">
              <a:latin typeface="Carlito"/>
              <a:cs typeface="Carlito"/>
            </a:endParaRPr>
          </a:p>
          <a:p>
            <a:pPr marL="1036955" marR="200025" lvl="1" indent="-548640">
              <a:lnSpc>
                <a:spcPts val="3720"/>
              </a:lnSpc>
              <a:spcBef>
                <a:spcPts val="545"/>
              </a:spcBef>
              <a:buClr>
                <a:srgbClr val="E48312"/>
              </a:buClr>
              <a:buFont typeface="Arial"/>
              <a:buChar char="•"/>
              <a:tabLst>
                <a:tab pos="1036955" algn="l"/>
              </a:tabLst>
            </a:pPr>
            <a:r>
              <a:rPr lang="en-US" sz="2800" b="1" spc="-35" dirty="0">
                <a:solidFill>
                  <a:srgbClr val="404040"/>
                </a:solidFill>
                <a:latin typeface="Carlito"/>
                <a:cs typeface="Carlito"/>
              </a:rPr>
              <a:t>System</a:t>
            </a:r>
            <a:r>
              <a:rPr lang="en-US" sz="2800" b="1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b="1" spc="-20" dirty="0">
                <a:solidFill>
                  <a:srgbClr val="404040"/>
                </a:solidFill>
                <a:latin typeface="Carlito"/>
                <a:cs typeface="Carlito"/>
              </a:rPr>
              <a:t>initiative</a:t>
            </a:r>
            <a:r>
              <a:rPr lang="en-US" sz="2800" b="1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25" dirty="0">
                <a:solidFill>
                  <a:srgbClr val="404040"/>
                </a:solidFill>
                <a:latin typeface="Carlito"/>
                <a:cs typeface="Carlito"/>
              </a:rPr>
              <a:t>(system</a:t>
            </a:r>
            <a:r>
              <a:rPr lang="en-US" sz="28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asks</a:t>
            </a:r>
            <a:r>
              <a:rPr lang="en-US" sz="2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user</a:t>
            </a:r>
            <a:r>
              <a:rPr lang="en-US" sz="2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questions</a:t>
            </a:r>
            <a:r>
              <a:rPr lang="en-US" sz="2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28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fill</a:t>
            </a:r>
            <a:r>
              <a:rPr lang="en-US" sz="2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out</a:t>
            </a:r>
            <a:r>
              <a:rPr lang="en-US" sz="2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r>
              <a:rPr lang="en-US" sz="28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form,</a:t>
            </a:r>
            <a:r>
              <a:rPr lang="en-US" sz="28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user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can't</a:t>
            </a:r>
            <a:r>
              <a:rPr lang="en-US" sz="28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change</a:t>
            </a:r>
            <a:r>
              <a:rPr lang="en-US" sz="28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8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direction)</a:t>
            </a:r>
            <a:endParaRPr lang="en-US" sz="2800" b="1" spc="-114" dirty="0">
              <a:solidFill>
                <a:srgbClr val="404040"/>
              </a:solidFill>
              <a:latin typeface="Carlito"/>
              <a:cs typeface="Carlito"/>
            </a:endParaRPr>
          </a:p>
          <a:p>
            <a:pPr marL="560705" indent="-548005">
              <a:lnSpc>
                <a:spcPct val="100000"/>
              </a:lnSpc>
              <a:spcBef>
                <a:spcPts val="840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Most</a:t>
            </a:r>
            <a:r>
              <a:rPr sz="28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human</a:t>
            </a:r>
            <a:r>
              <a:rPr sz="2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conversations</a:t>
            </a:r>
            <a:r>
              <a:rPr sz="28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have</a:t>
            </a:r>
            <a:r>
              <a:rPr sz="28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404040"/>
                </a:solidFill>
                <a:latin typeface="Carlito"/>
                <a:cs typeface="Carlito"/>
              </a:rPr>
              <a:t>mixed</a:t>
            </a:r>
            <a:r>
              <a:rPr sz="2800" b="1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404040"/>
                </a:solidFill>
                <a:latin typeface="Carlito"/>
                <a:cs typeface="Carlito"/>
              </a:rPr>
              <a:t>initiative</a:t>
            </a:r>
            <a:r>
              <a:rPr sz="2800" spc="-10" dirty="0">
                <a:solidFill>
                  <a:srgbClr val="404040"/>
                </a:solidFill>
                <a:latin typeface="Carlito"/>
                <a:cs typeface="Carlito"/>
              </a:rPr>
              <a:t>: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I</a:t>
            </a:r>
            <a:r>
              <a:rPr sz="28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lead,</a:t>
            </a:r>
            <a:r>
              <a:rPr sz="2800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then</a:t>
            </a:r>
            <a:r>
              <a:rPr sz="28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you</a:t>
            </a:r>
            <a:r>
              <a:rPr sz="2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lead,</a:t>
            </a:r>
            <a:r>
              <a:rPr sz="2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then</a:t>
            </a:r>
            <a:r>
              <a:rPr sz="2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404040"/>
                </a:solidFill>
                <a:latin typeface="Carlito"/>
                <a:cs typeface="Carlito"/>
              </a:rPr>
              <a:t>I</a:t>
            </a:r>
            <a:r>
              <a:rPr sz="28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rlito"/>
                <a:cs typeface="Carlito"/>
              </a:rPr>
              <a:t>lead.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 Mixed </a:t>
            </a:r>
            <a:r>
              <a:rPr lang="en-US" sz="2800" spc="-10" dirty="0" err="1">
                <a:solidFill>
                  <a:srgbClr val="404040"/>
                </a:solidFill>
                <a:latin typeface="Carlito"/>
                <a:cs typeface="Carlito"/>
              </a:rPr>
              <a:t>Inititative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 is difficult for NLP.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508635" y="3687360"/>
            <a:ext cx="11802872" cy="1311910"/>
          </a:xfrm>
          <a:prstGeom prst="rect">
            <a:avLst/>
          </a:prstGeom>
        </p:spPr>
        <p:txBody>
          <a:bodyPr vert="horz" wrap="square" lIns="0" tIns="2636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Chatbot</a:t>
            </a:r>
            <a:r>
              <a:rPr spc="-220" dirty="0"/>
              <a:t> </a:t>
            </a:r>
            <a:r>
              <a:rPr spc="-60" dirty="0"/>
              <a:t>Architectures</a:t>
            </a:r>
          </a:p>
        </p:txBody>
      </p:sp>
      <p:sp>
        <p:nvSpPr>
          <p:cNvPr id="7" name="object 3"/>
          <p:cNvSpPr txBox="1"/>
          <p:nvPr/>
        </p:nvSpPr>
        <p:spPr>
          <a:xfrm>
            <a:off x="508635" y="5257800"/>
            <a:ext cx="13841730" cy="27165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6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rlito"/>
                <a:cs typeface="Carlito"/>
              </a:rPr>
              <a:t>Rule-</a:t>
            </a:r>
            <a:r>
              <a:rPr sz="2800" b="1" spc="-20" dirty="0">
                <a:solidFill>
                  <a:srgbClr val="595959"/>
                </a:solidFill>
                <a:latin typeface="Carlito"/>
                <a:cs typeface="Carlito"/>
              </a:rPr>
              <a:t>based</a:t>
            </a:r>
            <a:r>
              <a:rPr lang="en-US" sz="2800" b="1" spc="-20" dirty="0">
                <a:solidFill>
                  <a:srgbClr val="595959"/>
                </a:solidFill>
                <a:latin typeface="Carlito"/>
                <a:cs typeface="Carlito"/>
              </a:rPr>
              <a:t> - P</a:t>
            </a:r>
            <a:r>
              <a:rPr sz="2800" spc="-45" dirty="0">
                <a:solidFill>
                  <a:srgbClr val="595959"/>
                </a:solidFill>
                <a:latin typeface="Carlito"/>
                <a:cs typeface="Carlito"/>
              </a:rPr>
              <a:t>attern-</a:t>
            </a:r>
            <a:r>
              <a:rPr sz="2800" dirty="0">
                <a:solidFill>
                  <a:srgbClr val="595959"/>
                </a:solidFill>
                <a:latin typeface="Carlito"/>
                <a:cs typeface="Carlito"/>
              </a:rPr>
              <a:t>action</a:t>
            </a:r>
            <a:r>
              <a:rPr sz="2800" spc="-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595959"/>
                </a:solidFill>
                <a:latin typeface="Carlito"/>
                <a:cs typeface="Carlito"/>
              </a:rPr>
              <a:t>rules</a:t>
            </a:r>
            <a:r>
              <a:rPr sz="2800" spc="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595959"/>
                </a:solidFill>
                <a:latin typeface="Carlito"/>
                <a:cs typeface="Carlito"/>
              </a:rPr>
              <a:t>(</a:t>
            </a:r>
            <a:r>
              <a:rPr sz="2800" spc="-10" dirty="0">
                <a:solidFill>
                  <a:srgbClr val="061CFF"/>
                </a:solidFill>
                <a:latin typeface="Carlito"/>
                <a:cs typeface="Carlito"/>
              </a:rPr>
              <a:t>ELIZA</a:t>
            </a:r>
            <a:r>
              <a:rPr sz="2800" spc="-10" dirty="0">
                <a:solidFill>
                  <a:srgbClr val="595959"/>
                </a:solidFill>
                <a:latin typeface="Carlito"/>
                <a:cs typeface="Carlito"/>
              </a:rPr>
              <a:t>)</a:t>
            </a:r>
            <a:endParaRPr sz="2800" dirty="0">
              <a:latin typeface="Carlito"/>
              <a:cs typeface="Carlito"/>
            </a:endParaRPr>
          </a:p>
          <a:p>
            <a:pPr marL="12700">
              <a:lnSpc>
                <a:spcPts val="3360"/>
              </a:lnSpc>
            </a:pPr>
            <a:r>
              <a:rPr sz="2800" b="1" spc="-10" dirty="0">
                <a:solidFill>
                  <a:srgbClr val="595959"/>
                </a:solidFill>
                <a:latin typeface="Carlito"/>
                <a:cs typeface="Carlito"/>
              </a:rPr>
              <a:t>Corpus-</a:t>
            </a:r>
            <a:r>
              <a:rPr sz="2800" b="1" spc="-20" dirty="0">
                <a:solidFill>
                  <a:srgbClr val="595959"/>
                </a:solidFill>
                <a:latin typeface="Carlito"/>
                <a:cs typeface="Carlito"/>
              </a:rPr>
              <a:t>based</a:t>
            </a:r>
            <a:r>
              <a:rPr lang="en-US" sz="2800" b="1" spc="-20" dirty="0">
                <a:solidFill>
                  <a:srgbClr val="595959"/>
                </a:solidFill>
                <a:latin typeface="Carlito"/>
                <a:cs typeface="Carlito"/>
              </a:rPr>
              <a:t> - </a:t>
            </a:r>
            <a:endParaRPr sz="2800" dirty="0">
              <a:latin typeface="Carlito"/>
              <a:cs typeface="Carlito"/>
            </a:endParaRPr>
          </a:p>
          <a:p>
            <a:pPr marL="698500" indent="-685800">
              <a:lnSpc>
                <a:spcPts val="336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Carlito"/>
                <a:cs typeface="Carlito"/>
              </a:rPr>
              <a:t>Response</a:t>
            </a:r>
            <a:r>
              <a:rPr lang="en-US" sz="3200" spc="-16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3200" dirty="0">
                <a:solidFill>
                  <a:srgbClr val="595959"/>
                </a:solidFill>
                <a:latin typeface="Carlito"/>
                <a:cs typeface="Carlito"/>
              </a:rPr>
              <a:t>by</a:t>
            </a:r>
            <a:r>
              <a:rPr lang="en-US" sz="3200" spc="-16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3200" spc="-10" dirty="0">
                <a:solidFill>
                  <a:srgbClr val="595959"/>
                </a:solidFill>
                <a:latin typeface="Carlito"/>
                <a:cs typeface="Carlito"/>
              </a:rPr>
              <a:t>retrieval: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Use</a:t>
            </a:r>
            <a:r>
              <a:rPr lang="en-US" sz="2800" spc="-12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rlito"/>
                <a:cs typeface="Carlito"/>
              </a:rPr>
              <a:t>information</a:t>
            </a:r>
            <a:r>
              <a:rPr lang="en-US" sz="2800" spc="-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rlito"/>
                <a:cs typeface="Carlito"/>
              </a:rPr>
              <a:t>retrieval</a:t>
            </a:r>
            <a:r>
              <a:rPr lang="en-US" sz="2800" spc="-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rlito"/>
                <a:cs typeface="Carlito"/>
              </a:rPr>
              <a:t>to</a:t>
            </a:r>
            <a:r>
              <a:rPr lang="en-US" sz="2800" spc="-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rlito"/>
                <a:cs typeface="Carlito"/>
              </a:rPr>
              <a:t>grab</a:t>
            </a:r>
            <a:r>
              <a:rPr lang="en-US" sz="2800" spc="-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lang="en-US" sz="2800" spc="-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rlito"/>
                <a:cs typeface="Carlito"/>
              </a:rPr>
              <a:t>response</a:t>
            </a:r>
            <a:r>
              <a:rPr lang="en-US" sz="2800" spc="-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800" spc="-10" dirty="0">
                <a:solidFill>
                  <a:srgbClr val="595959"/>
                </a:solidFill>
                <a:latin typeface="Carlito"/>
                <a:cs typeface="Carlito"/>
              </a:rPr>
              <a:t>(that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is</a:t>
            </a:r>
            <a:r>
              <a:rPr lang="en-US" sz="2800" spc="-7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spc="-10" dirty="0">
                <a:solidFill>
                  <a:srgbClr val="595959"/>
                </a:solidFill>
                <a:latin typeface="Carlito"/>
                <a:cs typeface="Carlito"/>
              </a:rPr>
              <a:t>appropriate</a:t>
            </a:r>
            <a:r>
              <a:rPr lang="en-US" sz="2800" spc="-8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to</a:t>
            </a:r>
            <a:r>
              <a:rPr lang="en-US" sz="2800" spc="-7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the</a:t>
            </a:r>
            <a:r>
              <a:rPr lang="en-US" sz="2800" spc="-8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context)</a:t>
            </a:r>
            <a:r>
              <a:rPr lang="en-US" sz="2800" spc="-8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from</a:t>
            </a:r>
            <a:r>
              <a:rPr lang="en-US" sz="2800" spc="-7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some</a:t>
            </a:r>
            <a:r>
              <a:rPr lang="en-US" sz="2800" spc="-7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spc="-10" dirty="0">
                <a:solidFill>
                  <a:srgbClr val="595959"/>
                </a:solidFill>
                <a:latin typeface="Carlito"/>
                <a:cs typeface="Carlito"/>
              </a:rPr>
              <a:t>corpus often using TF-IDF frequency count approach.(</a:t>
            </a:r>
            <a:r>
              <a:rPr lang="en-US" sz="2800" spc="-10" dirty="0" err="1">
                <a:solidFill>
                  <a:srgbClr val="061CFF"/>
                </a:solidFill>
                <a:latin typeface="Carlito"/>
                <a:cs typeface="Carlito"/>
              </a:rPr>
              <a:t>XiaoIce</a:t>
            </a:r>
            <a:r>
              <a:rPr lang="en-US" sz="2800" spc="-10" dirty="0">
                <a:solidFill>
                  <a:srgbClr val="595959"/>
                </a:solidFill>
                <a:latin typeface="Carlito"/>
                <a:cs typeface="Carlito"/>
              </a:rPr>
              <a:t>)</a:t>
            </a:r>
            <a:endParaRPr lang="en-US" sz="2800" dirty="0">
              <a:latin typeface="Carlito"/>
              <a:cs typeface="Carlito"/>
            </a:endParaRPr>
          </a:p>
          <a:p>
            <a:pPr marL="698500" indent="-685800">
              <a:lnSpc>
                <a:spcPts val="3360"/>
              </a:lnSpc>
              <a:spcBef>
                <a:spcPts val="77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95959"/>
                </a:solidFill>
                <a:latin typeface="Carlito"/>
                <a:cs typeface="Carlito"/>
              </a:rPr>
              <a:t>Response</a:t>
            </a:r>
            <a:r>
              <a:rPr lang="en-US" sz="3200" spc="-16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3200" dirty="0">
                <a:solidFill>
                  <a:srgbClr val="595959"/>
                </a:solidFill>
                <a:latin typeface="Carlito"/>
                <a:cs typeface="Carlito"/>
              </a:rPr>
              <a:t>by</a:t>
            </a:r>
            <a:r>
              <a:rPr lang="en-US" sz="3200" spc="-16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3200" spc="-10" dirty="0">
                <a:solidFill>
                  <a:srgbClr val="595959"/>
                </a:solidFill>
                <a:latin typeface="Carlito"/>
                <a:cs typeface="Carlito"/>
              </a:rPr>
              <a:t>generation: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Use</a:t>
            </a:r>
            <a:r>
              <a:rPr lang="en-US" sz="2800" spc="-4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a</a:t>
            </a:r>
            <a:r>
              <a:rPr lang="en-US" sz="2800" spc="-3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i="1" dirty="0">
                <a:solidFill>
                  <a:srgbClr val="FF0000"/>
                </a:solidFill>
                <a:latin typeface="Carlito"/>
                <a:cs typeface="Carlito"/>
              </a:rPr>
              <a:t>language</a:t>
            </a:r>
            <a:r>
              <a:rPr lang="en-US" sz="2800" i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800" i="1" dirty="0">
                <a:solidFill>
                  <a:srgbClr val="FF0000"/>
                </a:solidFill>
                <a:latin typeface="Carlito"/>
                <a:cs typeface="Carlito"/>
              </a:rPr>
              <a:t>model</a:t>
            </a:r>
            <a:r>
              <a:rPr lang="en-US" sz="2800" i="1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800" i="1" dirty="0">
                <a:solidFill>
                  <a:srgbClr val="FF0000"/>
                </a:solidFill>
                <a:latin typeface="Carlito"/>
                <a:cs typeface="Carlito"/>
              </a:rPr>
              <a:t>or</a:t>
            </a:r>
            <a:r>
              <a:rPr lang="en-US" sz="2800" i="1" spc="-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800" i="1" spc="-25" dirty="0">
                <a:solidFill>
                  <a:srgbClr val="FF0000"/>
                </a:solidFill>
                <a:latin typeface="Carlito"/>
                <a:cs typeface="Carlito"/>
              </a:rPr>
              <a:t>encoder-</a:t>
            </a:r>
            <a:r>
              <a:rPr lang="en-US" sz="2800" i="1" dirty="0">
                <a:solidFill>
                  <a:srgbClr val="FF0000"/>
                </a:solidFill>
                <a:latin typeface="Carlito"/>
                <a:cs typeface="Carlito"/>
              </a:rPr>
              <a:t>decoder</a:t>
            </a:r>
            <a:r>
              <a:rPr lang="en-US" sz="2800" i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US" sz="2800" spc="-25" dirty="0">
                <a:solidFill>
                  <a:srgbClr val="595959"/>
                </a:solidFill>
                <a:latin typeface="Carlito"/>
                <a:cs typeface="Carlito"/>
              </a:rPr>
              <a:t>to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generate</a:t>
            </a:r>
            <a:r>
              <a:rPr lang="en-US" sz="2800" spc="-8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the</a:t>
            </a:r>
            <a:r>
              <a:rPr lang="en-US" sz="2800" spc="-7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response</a:t>
            </a:r>
            <a:r>
              <a:rPr lang="en-US" sz="2800" spc="-8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given</a:t>
            </a:r>
            <a:r>
              <a:rPr lang="en-US" sz="2800" spc="-7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the</a:t>
            </a:r>
            <a:r>
              <a:rPr lang="en-US" sz="2800" spc="-7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595959"/>
                </a:solidFill>
                <a:latin typeface="Carlito"/>
                <a:cs typeface="Carlito"/>
              </a:rPr>
              <a:t>dialogue</a:t>
            </a:r>
            <a:r>
              <a:rPr lang="en-US" sz="2800" spc="-8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2800" spc="-10" dirty="0">
                <a:solidFill>
                  <a:srgbClr val="595959"/>
                </a:solidFill>
                <a:latin typeface="Carlito"/>
                <a:cs typeface="Carlito"/>
              </a:rPr>
              <a:t>context. (</a:t>
            </a:r>
            <a:r>
              <a:rPr lang="en-US" sz="2800" spc="-10" dirty="0" err="1">
                <a:solidFill>
                  <a:srgbClr val="061CFF"/>
                </a:solidFill>
                <a:latin typeface="Carlito"/>
                <a:cs typeface="Carlito"/>
              </a:rPr>
              <a:t>BlenderBot</a:t>
            </a:r>
            <a:r>
              <a:rPr lang="en-US" sz="2800" spc="-10" dirty="0">
                <a:solidFill>
                  <a:srgbClr val="061CFF"/>
                </a:solidFill>
                <a:latin typeface="Carlito"/>
                <a:cs typeface="Carlito"/>
              </a:rPr>
              <a:t>)</a:t>
            </a:r>
            <a:endParaRPr lang="en-US"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80199" y="17017"/>
            <a:ext cx="14097000" cy="20440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45"/>
              </a:lnSpc>
              <a:spcBef>
                <a:spcPts val="100"/>
              </a:spcBef>
            </a:pPr>
            <a:r>
              <a:rPr lang="en-US" sz="2400" dirty="0">
                <a:latin typeface="Carlito"/>
              </a:rPr>
              <a:t>Eliza Rules - It mimics human-like conversation using simple pattern-matching and substitution rules, without actually understanding the content of the conversation. </a:t>
            </a:r>
            <a:r>
              <a:rPr sz="2400" dirty="0">
                <a:latin typeface="Carlito"/>
                <a:cs typeface="Carlito"/>
              </a:rPr>
              <a:t>Rules</a:t>
            </a:r>
            <a:r>
              <a:rPr sz="2400" spc="-10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110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organized</a:t>
            </a:r>
            <a:r>
              <a:rPr sz="2400" spc="-10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10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keywords</a:t>
            </a:r>
            <a:r>
              <a:rPr lang="en-US" sz="2400" b="1" spc="-10" dirty="0">
                <a:latin typeface="Carlito"/>
                <a:cs typeface="Carlito"/>
              </a:rPr>
              <a:t>. </a:t>
            </a:r>
            <a:r>
              <a:rPr sz="2400" dirty="0">
                <a:latin typeface="Carlito"/>
                <a:cs typeface="Carlito"/>
              </a:rPr>
              <a:t>Each</a:t>
            </a:r>
            <a:r>
              <a:rPr sz="2400" spc="-100" dirty="0">
                <a:latin typeface="Carlito"/>
                <a:cs typeface="Carlito"/>
              </a:rPr>
              <a:t> </a:t>
            </a:r>
            <a:r>
              <a:rPr sz="2400" spc="-40" dirty="0">
                <a:latin typeface="Carlito"/>
                <a:cs typeface="Carlito"/>
              </a:rPr>
              <a:t>keyword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has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10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pattern</a:t>
            </a:r>
            <a:r>
              <a:rPr sz="2400" spc="-10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10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list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possible</a:t>
            </a:r>
            <a:r>
              <a:rPr sz="2400" spc="-11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transform</a:t>
            </a:r>
            <a:r>
              <a:rPr lang="en-US" sz="2400" spc="-10" dirty="0">
                <a:latin typeface="Carlito"/>
                <a:cs typeface="Carlito"/>
              </a:rPr>
              <a:t>.</a:t>
            </a:r>
          </a:p>
          <a:p>
            <a:pPr marL="12700">
              <a:lnSpc>
                <a:spcPts val="4045"/>
              </a:lnSpc>
              <a:spcBef>
                <a:spcPts val="100"/>
              </a:spcBef>
            </a:pPr>
            <a:endParaRPr lang="en-US" sz="2800" spc="-10" dirty="0">
              <a:latin typeface="Carlito"/>
              <a:cs typeface="Carlito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ED975B-96A6-1E98-A253-5F263315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950522"/>
            <a:ext cx="5080378" cy="294137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D1EA973-3399-DE47-6D8E-771BB09C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010" y="5029200"/>
            <a:ext cx="5028399" cy="30480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2F5F8AC-5D80-C88F-1721-9EBAE40FE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143500"/>
            <a:ext cx="8148381" cy="281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B73C7CF-5F76-342B-3302-E5DDF01E957C}"/>
                  </a:ext>
                </a:extLst>
              </p14:cNvPr>
              <p14:cNvContentPartPr/>
              <p14:nvPr/>
            </p14:nvContentPartPr>
            <p14:xfrm>
              <a:off x="7241310" y="7362540"/>
              <a:ext cx="2005560" cy="345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B73C7CF-5F76-342B-3302-E5DDF01E95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3670" y="7344540"/>
                <a:ext cx="2041200" cy="3812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BB22769A-53B3-E498-B78E-72ABC4944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19" y="1702622"/>
            <a:ext cx="14771975" cy="318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arlito"/>
              </a:rPr>
              <a:t>Pattern: "I feel *"</a:t>
            </a:r>
            <a:br>
              <a:rPr lang="en-US" altLang="en-US" sz="2400" dirty="0">
                <a:latin typeface="Carlito"/>
              </a:rPr>
            </a:br>
            <a:r>
              <a:rPr lang="en-US" altLang="en-US" sz="2400" dirty="0">
                <a:latin typeface="Carlito"/>
              </a:rPr>
              <a:t>Response Template: "Why do you feel *?"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Carlito"/>
              </a:rPr>
              <a:t>Pattern: "You * me"</a:t>
            </a:r>
            <a:br>
              <a:rPr lang="en-US" altLang="en-US" sz="2400" dirty="0">
                <a:latin typeface="Carlito"/>
              </a:rPr>
            </a:br>
            <a:r>
              <a:rPr lang="en-US" altLang="en-US" sz="2400" dirty="0">
                <a:latin typeface="Carlito"/>
              </a:rPr>
              <a:t>Response Template: "What makes you think I * you?"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Carlito"/>
              </a:rPr>
              <a:t>Pattern: "Can you *"</a:t>
            </a:r>
            <a:br>
              <a:rPr lang="en-US" altLang="en-US" sz="2400" dirty="0">
                <a:latin typeface="Carlito"/>
              </a:rPr>
            </a:br>
            <a:r>
              <a:rPr lang="en-US" altLang="en-US" sz="2400" dirty="0">
                <a:latin typeface="Carlito"/>
              </a:rPr>
              <a:t>Response Template: "What makes you think I can't *?"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Carlito"/>
              </a:rPr>
              <a:t>Pattern: (No matching keywords)</a:t>
            </a:r>
            <a:br>
              <a:rPr lang="en-US" altLang="en-US" sz="2400" dirty="0">
                <a:latin typeface="Carlito"/>
              </a:rPr>
            </a:br>
            <a:r>
              <a:rPr lang="en-US" altLang="en-US" sz="2400" dirty="0">
                <a:latin typeface="Carlito"/>
              </a:rPr>
              <a:t>Response Template: "Tell me more about that."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1371600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Frame-</a:t>
            </a:r>
            <a:r>
              <a:rPr spc="-25" dirty="0"/>
              <a:t>based</a:t>
            </a:r>
            <a:r>
              <a:rPr spc="-210" dirty="0"/>
              <a:t> </a:t>
            </a:r>
            <a:r>
              <a:rPr lang="en-US" spc="-10" dirty="0"/>
              <a:t>/ task-based dialogue agents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1219200"/>
            <a:ext cx="13716000" cy="3931204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560705" marR="5080" indent="-548640">
              <a:lnSpc>
                <a:spcPts val="4100"/>
              </a:lnSpc>
              <a:spcBef>
                <a:spcPts val="1455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Systems</a:t>
            </a:r>
            <a:r>
              <a:rPr sz="3800" spc="-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that have</a:t>
            </a:r>
            <a:r>
              <a:rPr sz="3800" spc="-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the</a:t>
            </a:r>
            <a:r>
              <a:rPr sz="3800" spc="-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goal</a:t>
            </a:r>
            <a:r>
              <a:rPr sz="3800" spc="-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of</a:t>
            </a:r>
            <a:r>
              <a:rPr sz="3800" spc="-1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helping</a:t>
            </a:r>
            <a:r>
              <a:rPr sz="3800" spc="1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a</a:t>
            </a:r>
            <a:r>
              <a:rPr sz="3800" spc="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user</a:t>
            </a:r>
            <a:r>
              <a:rPr sz="3800" spc="-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solve</a:t>
            </a:r>
            <a:r>
              <a:rPr sz="3800" spc="-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a</a:t>
            </a:r>
            <a:r>
              <a:rPr sz="3800" spc="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task</a:t>
            </a:r>
            <a:r>
              <a:rPr sz="3800" spc="-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spc="-20" dirty="0">
                <a:solidFill>
                  <a:srgbClr val="595959"/>
                </a:solidFill>
                <a:latin typeface="Carlito"/>
                <a:cs typeface="Carlito"/>
              </a:rPr>
              <a:t>like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making a</a:t>
            </a:r>
            <a:r>
              <a:rPr sz="3800" spc="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travel</a:t>
            </a:r>
            <a:r>
              <a:rPr sz="3800" spc="-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reservation</a:t>
            </a:r>
            <a:r>
              <a:rPr sz="3800" spc="1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or</a:t>
            </a:r>
            <a:r>
              <a:rPr sz="3800" spc="-1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buying</a:t>
            </a:r>
            <a:r>
              <a:rPr sz="3800" spc="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a</a:t>
            </a:r>
            <a:r>
              <a:rPr sz="3800" spc="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spc="-10" dirty="0">
                <a:solidFill>
                  <a:srgbClr val="595959"/>
                </a:solidFill>
                <a:latin typeface="Carlito"/>
                <a:cs typeface="Carlito"/>
              </a:rPr>
              <a:t>product</a:t>
            </a:r>
            <a:endParaRPr sz="3800" dirty="0">
              <a:latin typeface="Carlito"/>
              <a:cs typeface="Carlito"/>
            </a:endParaRPr>
          </a:p>
          <a:p>
            <a:pPr marL="560705" indent="-548005">
              <a:lnSpc>
                <a:spcPct val="100000"/>
              </a:lnSpc>
              <a:spcBef>
                <a:spcPts val="935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One</a:t>
            </a:r>
            <a:r>
              <a:rPr sz="3800" spc="2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or</a:t>
            </a:r>
            <a:r>
              <a:rPr sz="3800" spc="2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more</a:t>
            </a:r>
            <a:r>
              <a:rPr sz="3800" spc="2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b="1" dirty="0">
                <a:solidFill>
                  <a:srgbClr val="595959"/>
                </a:solidFill>
                <a:latin typeface="Carlito"/>
                <a:cs typeface="Carlito"/>
              </a:rPr>
              <a:t>frames</a:t>
            </a:r>
            <a:r>
              <a:rPr sz="3800" b="1" spc="2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(each</a:t>
            </a:r>
            <a:r>
              <a:rPr sz="3800" spc="4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consisting</a:t>
            </a:r>
            <a:r>
              <a:rPr sz="3800" spc="4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of</a:t>
            </a:r>
            <a:r>
              <a:rPr sz="3800" spc="2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b="1" dirty="0">
                <a:solidFill>
                  <a:srgbClr val="595959"/>
                </a:solidFill>
                <a:latin typeface="Carlito"/>
                <a:cs typeface="Carlito"/>
              </a:rPr>
              <a:t>slots</a:t>
            </a:r>
            <a:r>
              <a:rPr sz="3800" b="1" spc="2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595959"/>
                </a:solidFill>
                <a:latin typeface="Carlito"/>
                <a:cs typeface="Carlito"/>
              </a:rPr>
              <a:t>with</a:t>
            </a:r>
            <a:r>
              <a:rPr sz="3800" spc="4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800" b="1" spc="-10" dirty="0">
                <a:solidFill>
                  <a:srgbClr val="595959"/>
                </a:solidFill>
                <a:latin typeface="Carlito"/>
                <a:cs typeface="Carlito"/>
              </a:rPr>
              <a:t>values</a:t>
            </a:r>
            <a:r>
              <a:rPr sz="3800" spc="-10" dirty="0">
                <a:solidFill>
                  <a:srgbClr val="595959"/>
                </a:solidFill>
                <a:latin typeface="Carlito"/>
                <a:cs typeface="Carlito"/>
              </a:rPr>
              <a:t>)</a:t>
            </a:r>
            <a:endParaRPr lang="en-US" sz="3800" spc="-10" dirty="0">
              <a:solidFill>
                <a:srgbClr val="595959"/>
              </a:solidFill>
              <a:latin typeface="Carlito"/>
              <a:cs typeface="Carlito"/>
            </a:endParaRPr>
          </a:p>
          <a:p>
            <a:pPr marL="560705" indent="-548005">
              <a:spcBef>
                <a:spcPts val="935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lang="en-IN" sz="3800" spc="-10" dirty="0" err="1">
                <a:solidFill>
                  <a:srgbClr val="595959"/>
                </a:solidFill>
                <a:latin typeface="Carlito"/>
                <a:cs typeface="Carlito"/>
              </a:rPr>
              <a:t>Eg</a:t>
            </a:r>
            <a:r>
              <a:rPr lang="en-IN" sz="3800" spc="-10" dirty="0">
                <a:solidFill>
                  <a:srgbClr val="595959"/>
                </a:solidFill>
                <a:latin typeface="Carlito"/>
                <a:cs typeface="Carlito"/>
              </a:rPr>
              <a:t>: GUS architecture -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System</a:t>
            </a:r>
            <a:r>
              <a:rPr lang="en-US" sz="4000" spc="-9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asks</a:t>
            </a:r>
            <a:r>
              <a:rPr lang="en-US" sz="4000" spc="-9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questions</a:t>
            </a:r>
            <a:r>
              <a:rPr lang="en-US" sz="4000" spc="-8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of</a:t>
            </a:r>
            <a:r>
              <a:rPr lang="en-US" sz="4000" spc="-9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spc="-50" dirty="0">
                <a:solidFill>
                  <a:srgbClr val="595959"/>
                </a:solidFill>
                <a:latin typeface="Carlito"/>
                <a:cs typeface="Carlito"/>
              </a:rPr>
              <a:t>user,</a:t>
            </a:r>
            <a:r>
              <a:rPr lang="en-US" sz="4000" spc="-9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filling</a:t>
            </a:r>
            <a:r>
              <a:rPr lang="en-US" sz="4000" spc="-9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any</a:t>
            </a:r>
            <a:r>
              <a:rPr lang="en-US" sz="4000" spc="-9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slots</a:t>
            </a:r>
            <a:r>
              <a:rPr lang="en-US" sz="4000" spc="-9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that</a:t>
            </a:r>
            <a:r>
              <a:rPr lang="en-US" sz="4000" spc="-9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spc="-20" dirty="0">
                <a:solidFill>
                  <a:srgbClr val="595959"/>
                </a:solidFill>
                <a:latin typeface="Carlito"/>
                <a:cs typeface="Carlito"/>
              </a:rPr>
              <a:t>user </a:t>
            </a:r>
            <a:r>
              <a:rPr lang="en-US" sz="4000" spc="-10" dirty="0">
                <a:solidFill>
                  <a:srgbClr val="595959"/>
                </a:solidFill>
                <a:latin typeface="Carlito"/>
                <a:cs typeface="Carlito"/>
              </a:rPr>
              <a:t>specifies</a:t>
            </a:r>
            <a:endParaRPr lang="en-US" sz="4000" dirty="0">
              <a:latin typeface="Carlito"/>
              <a:cs typeface="Carlito"/>
            </a:endParaRPr>
          </a:p>
          <a:p>
            <a:pPr marL="560705" indent="-548005">
              <a:lnSpc>
                <a:spcPct val="100000"/>
              </a:lnSpc>
              <a:spcBef>
                <a:spcPts val="935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endParaRPr sz="3800" dirty="0">
              <a:latin typeface="Carlito"/>
              <a:cs typeface="Carli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73EA52-04EE-C8BA-3619-687D5FA1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33" y="4572000"/>
            <a:ext cx="9612534" cy="31672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400" y="152400"/>
            <a:ext cx="13868400" cy="8137164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2225" marR="454025" indent="-10160">
              <a:lnSpc>
                <a:spcPts val="4100"/>
              </a:lnSpc>
              <a:spcBef>
                <a:spcPts val="620"/>
              </a:spcBef>
            </a:pPr>
            <a:r>
              <a:rPr lang="en-US" sz="3800" dirty="0">
                <a:solidFill>
                  <a:srgbClr val="404040"/>
                </a:solidFill>
                <a:latin typeface="Carlito"/>
                <a:cs typeface="Carlito"/>
              </a:rPr>
              <a:t>GUS slots have condition-action rules attached for </a:t>
            </a:r>
            <a:r>
              <a:rPr lang="en-US" sz="3800" dirty="0" err="1">
                <a:solidFill>
                  <a:srgbClr val="404040"/>
                </a:solidFill>
                <a:latin typeface="Carlito"/>
                <a:cs typeface="Carlito"/>
              </a:rPr>
              <a:t>eg</a:t>
            </a:r>
            <a:r>
              <a:rPr lang="en-US" sz="3800" dirty="0">
                <a:solidFill>
                  <a:srgbClr val="404040"/>
                </a:solidFill>
                <a:latin typeface="Carlito"/>
                <a:cs typeface="Carlito"/>
              </a:rPr>
              <a:t>:-</a:t>
            </a:r>
          </a:p>
          <a:p>
            <a:pPr marL="755015" marR="454025" indent="-742950">
              <a:lnSpc>
                <a:spcPts val="4100"/>
              </a:lnSpc>
              <a:spcBef>
                <a:spcPts val="620"/>
              </a:spcBef>
              <a:buFont typeface="+mj-lt"/>
              <a:buAutoNum type="arabicPeriod"/>
            </a:pPr>
            <a:r>
              <a:rPr lang="en-US" sz="3800" dirty="0">
                <a:solidFill>
                  <a:srgbClr val="404040"/>
                </a:solidFill>
                <a:latin typeface="Carlito"/>
                <a:cs typeface="Carlito"/>
              </a:rPr>
              <a:t>Once</a:t>
            </a:r>
            <a:r>
              <a:rPr lang="en-US" sz="3800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38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800" dirty="0">
                <a:solidFill>
                  <a:srgbClr val="404040"/>
                </a:solidFill>
                <a:latin typeface="Carlito"/>
                <a:cs typeface="Carlito"/>
              </a:rPr>
              <a:t>user</a:t>
            </a:r>
            <a:r>
              <a:rPr lang="en-US" sz="3800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800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38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800" dirty="0">
                <a:solidFill>
                  <a:srgbClr val="404040"/>
                </a:solidFill>
                <a:latin typeface="Carlito"/>
                <a:cs typeface="Carlito"/>
              </a:rPr>
              <a:t>specified</a:t>
            </a:r>
            <a:r>
              <a:rPr lang="en-US" sz="3800" spc="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38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800" spc="-10" dirty="0">
                <a:solidFill>
                  <a:srgbClr val="404040"/>
                </a:solidFill>
                <a:latin typeface="Carlito"/>
                <a:cs typeface="Carlito"/>
              </a:rPr>
              <a:t>destination, e</a:t>
            </a:r>
            <a:r>
              <a:rPr lang="en-US" sz="3400" spc="-20" dirty="0">
                <a:solidFill>
                  <a:srgbClr val="404040"/>
                </a:solidFill>
                <a:latin typeface="Carlito"/>
                <a:cs typeface="Carlito"/>
              </a:rPr>
              <a:t>nter</a:t>
            </a:r>
            <a:r>
              <a:rPr lang="en-US"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that</a:t>
            </a:r>
            <a:r>
              <a:rPr lang="en-US" sz="3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city</a:t>
            </a:r>
            <a:r>
              <a:rPr lang="en-US"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as</a:t>
            </a:r>
            <a:r>
              <a:rPr lang="en-US" sz="3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20" dirty="0">
                <a:solidFill>
                  <a:srgbClr val="404040"/>
                </a:solidFill>
                <a:latin typeface="Carlito"/>
                <a:cs typeface="Carlito"/>
              </a:rPr>
              <a:t>default</a:t>
            </a:r>
            <a:r>
              <a:rPr lang="en-US" sz="3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i="1" spc="-30" dirty="0" err="1">
                <a:solidFill>
                  <a:srgbClr val="404040"/>
                </a:solidFill>
                <a:latin typeface="Carlito"/>
                <a:cs typeface="Carlito"/>
              </a:rPr>
              <a:t>StayLocation</a:t>
            </a:r>
            <a:r>
              <a:rPr lang="en-US" sz="3400" i="1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US" sz="3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hotel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booking</a:t>
            </a:r>
            <a:r>
              <a:rPr lang="en-US" sz="3400" spc="-1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frame.</a:t>
            </a:r>
            <a:endParaRPr lang="en-US" sz="3400" dirty="0">
              <a:latin typeface="Carlito"/>
              <a:cs typeface="Carlito"/>
            </a:endParaRPr>
          </a:p>
          <a:p>
            <a:pPr marL="629285" marR="5080" indent="-617220">
              <a:lnSpc>
                <a:spcPts val="4100"/>
              </a:lnSpc>
              <a:spcBef>
                <a:spcPts val="1495"/>
              </a:spcBef>
              <a:buAutoNum type="arabicPeriod"/>
              <a:tabLst>
                <a:tab pos="629285" algn="l"/>
                <a:tab pos="739775" algn="l"/>
              </a:tabLst>
            </a:pPr>
            <a:r>
              <a:rPr sz="3800" dirty="0">
                <a:solidFill>
                  <a:srgbClr val="E48312"/>
                </a:solidFill>
                <a:latin typeface="Carlito"/>
                <a:cs typeface="Carlito"/>
              </a:rPr>
              <a:t>	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Once</a:t>
            </a:r>
            <a:r>
              <a:rPr sz="3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3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user</a:t>
            </a:r>
            <a:r>
              <a:rPr sz="3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sz="3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specified</a:t>
            </a:r>
            <a:r>
              <a:rPr sz="38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DESTINATION</a:t>
            </a:r>
            <a:r>
              <a:rPr sz="38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spc="-40" dirty="0">
                <a:solidFill>
                  <a:srgbClr val="404040"/>
                </a:solidFill>
                <a:latin typeface="Carlito"/>
                <a:cs typeface="Carlito"/>
              </a:rPr>
              <a:t>DAY</a:t>
            </a:r>
            <a:r>
              <a:rPr sz="38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38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spc="-5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3800" dirty="0" err="1">
                <a:solidFill>
                  <a:srgbClr val="404040"/>
                </a:solidFill>
                <a:latin typeface="Carlito"/>
                <a:cs typeface="Carlito"/>
              </a:rPr>
              <a:t>shor</a:t>
            </a:r>
            <a:r>
              <a:rPr lang="en-IN" sz="3800" dirty="0">
                <a:solidFill>
                  <a:srgbClr val="404040"/>
                </a:solidFill>
                <a:latin typeface="Carlito"/>
                <a:cs typeface="Carlito"/>
              </a:rPr>
              <a:t>t</a:t>
            </a:r>
            <a:r>
              <a:rPr lang="en-IN" sz="38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3800" spc="-20" dirty="0">
                <a:solidFill>
                  <a:srgbClr val="404040"/>
                </a:solidFill>
                <a:latin typeface="Carlito"/>
                <a:cs typeface="Carlito"/>
              </a:rPr>
              <a:t>trip</a:t>
            </a:r>
            <a:r>
              <a:rPr lang="en-US" sz="3800" dirty="0">
                <a:latin typeface="Carlito"/>
                <a:cs typeface="Carlito"/>
              </a:rPr>
              <a:t>, </a:t>
            </a:r>
            <a:r>
              <a:rPr lang="en-US" sz="3400" spc="-20" dirty="0">
                <a:solidFill>
                  <a:srgbClr val="404040"/>
                </a:solidFill>
                <a:latin typeface="Carlito"/>
                <a:cs typeface="Carlito"/>
              </a:rPr>
              <a:t>Automatically</a:t>
            </a:r>
            <a:r>
              <a:rPr lang="en-US" sz="3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copy</a:t>
            </a:r>
            <a:r>
              <a:rPr lang="en-US" sz="3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as</a:t>
            </a:r>
            <a:r>
              <a:rPr lang="en-US" sz="3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30" dirty="0">
                <a:solidFill>
                  <a:srgbClr val="404040"/>
                </a:solidFill>
                <a:latin typeface="Carlito"/>
                <a:cs typeface="Carlito"/>
              </a:rPr>
              <a:t>ARRIVAL</a:t>
            </a:r>
            <a:r>
              <a:rPr lang="en-US" sz="3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20" dirty="0">
                <a:solidFill>
                  <a:srgbClr val="404040"/>
                </a:solidFill>
                <a:latin typeface="Carlito"/>
                <a:cs typeface="Carlito"/>
              </a:rPr>
              <a:t>DAY.</a:t>
            </a: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GUS systems have multiple frames for </a:t>
            </a:r>
            <a:r>
              <a:rPr lang="en-US" sz="3400" spc="-10" dirty="0" err="1">
                <a:solidFill>
                  <a:srgbClr val="404040"/>
                </a:solidFill>
                <a:latin typeface="Carlito"/>
                <a:cs typeface="Carlito"/>
              </a:rPr>
              <a:t>eg</a:t>
            </a: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: -</a:t>
            </a:r>
          </a:p>
          <a:p>
            <a:pPr marL="469900" indent="-457200">
              <a:lnSpc>
                <a:spcPct val="100000"/>
              </a:lnSpc>
              <a:spcBef>
                <a:spcPts val="1035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Car</a:t>
            </a:r>
            <a:r>
              <a:rPr lang="en-US"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US" sz="3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hotel</a:t>
            </a:r>
            <a:r>
              <a:rPr lang="en-US"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reservations</a:t>
            </a:r>
            <a:endParaRPr lang="en-US" sz="3400" dirty="0">
              <a:latin typeface="Carlito"/>
              <a:cs typeface="Carlito"/>
            </a:endParaRPr>
          </a:p>
          <a:p>
            <a:pPr marL="560705" indent="-548005">
              <a:lnSpc>
                <a:spcPct val="100000"/>
              </a:lnSpc>
              <a:spcBef>
                <a:spcPts val="815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lang="en-US" sz="3400" spc="-25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r>
              <a:rPr lang="en-US" sz="3400" spc="-1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route</a:t>
            </a:r>
            <a:r>
              <a:rPr lang="en-US" sz="3400" spc="-1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information</a:t>
            </a:r>
            <a:endParaRPr lang="en-US" sz="3400" dirty="0">
              <a:latin typeface="Carlito"/>
              <a:cs typeface="Carlito"/>
            </a:endParaRPr>
          </a:p>
          <a:p>
            <a:pPr marL="560705" indent="-548005">
              <a:lnSpc>
                <a:spcPct val="100000"/>
              </a:lnSpc>
              <a:spcBef>
                <a:spcPts val="920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lang="en-US" sz="3400" spc="-25" dirty="0">
                <a:solidFill>
                  <a:srgbClr val="404040"/>
                </a:solidFill>
                <a:latin typeface="Carlito"/>
                <a:cs typeface="Carlito"/>
              </a:rPr>
              <a:t>Information</a:t>
            </a:r>
            <a:r>
              <a:rPr lang="en-US" sz="3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about</a:t>
            </a:r>
            <a:r>
              <a:rPr lang="en-US" sz="3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20" dirty="0">
                <a:solidFill>
                  <a:srgbClr val="404040"/>
                </a:solidFill>
                <a:latin typeface="Carlito"/>
                <a:cs typeface="Carlito"/>
              </a:rPr>
              <a:t>airfare</a:t>
            </a:r>
            <a:r>
              <a:rPr lang="en-US" sz="3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practices</a:t>
            </a:r>
            <a:endParaRPr lang="en-US" sz="3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Frame</a:t>
            </a:r>
            <a:r>
              <a:rPr lang="en-US" sz="3400" spc="-1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detection:</a:t>
            </a:r>
            <a:endParaRPr lang="en-US" sz="3400" dirty="0">
              <a:latin typeface="Carlito"/>
              <a:cs typeface="Carlito"/>
            </a:endParaRPr>
          </a:p>
          <a:p>
            <a:pPr marL="560705" indent="-548005">
              <a:lnSpc>
                <a:spcPct val="100000"/>
              </a:lnSpc>
              <a:spcBef>
                <a:spcPts val="840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lang="en-US" sz="3400" spc="-25" dirty="0">
                <a:solidFill>
                  <a:srgbClr val="404040"/>
                </a:solidFill>
                <a:latin typeface="Carlito"/>
                <a:cs typeface="Carlito"/>
              </a:rPr>
              <a:t>System</a:t>
            </a:r>
            <a:r>
              <a:rPr lang="en-US" sz="3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must</a:t>
            </a:r>
            <a:r>
              <a:rPr lang="en-US"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detect</a:t>
            </a:r>
            <a:r>
              <a:rPr lang="en-US" sz="3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which</a:t>
            </a:r>
            <a:r>
              <a:rPr lang="en-US" sz="3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slot</a:t>
            </a:r>
            <a:r>
              <a:rPr lang="en-US"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3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which</a:t>
            </a:r>
            <a:r>
              <a:rPr lang="en-US"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frame</a:t>
            </a:r>
            <a:r>
              <a:rPr lang="en-US" sz="34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user</a:t>
            </a:r>
            <a:r>
              <a:rPr lang="en-US"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dirty="0">
                <a:solidFill>
                  <a:srgbClr val="404040"/>
                </a:solidFill>
                <a:latin typeface="Carlito"/>
                <a:cs typeface="Carlito"/>
              </a:rPr>
              <a:t>is</a:t>
            </a:r>
            <a:r>
              <a:rPr lang="en-US"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filling.</a:t>
            </a:r>
          </a:p>
          <a:p>
            <a:pPr marL="560705" indent="-548005">
              <a:lnSpc>
                <a:spcPct val="100000"/>
              </a:lnSpc>
              <a:spcBef>
                <a:spcPts val="840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lang="en-US" sz="3400" spc="-10" dirty="0">
                <a:solidFill>
                  <a:srgbClr val="404040"/>
                </a:solidFill>
                <a:latin typeface="Carlito"/>
                <a:cs typeface="Carlito"/>
              </a:rPr>
              <a:t>Done by domain classification and intent </a:t>
            </a:r>
            <a:r>
              <a:rPr lang="en-US" sz="3400" spc="-10" dirty="0" err="1">
                <a:solidFill>
                  <a:srgbClr val="404040"/>
                </a:solidFill>
                <a:latin typeface="Carlito"/>
                <a:cs typeface="Carlito"/>
              </a:rPr>
              <a:t>determinaition</a:t>
            </a:r>
            <a:endParaRPr lang="en-US" sz="3400" dirty="0">
              <a:latin typeface="Carlito"/>
              <a:cs typeface="Carlito"/>
            </a:endParaRPr>
          </a:p>
          <a:p>
            <a:pPr marL="12065" marR="5080">
              <a:lnSpc>
                <a:spcPts val="4100"/>
              </a:lnSpc>
              <a:spcBef>
                <a:spcPts val="1495"/>
              </a:spcBef>
              <a:tabLst>
                <a:tab pos="629285" algn="l"/>
                <a:tab pos="739775" algn="l"/>
              </a:tabLst>
            </a:pPr>
            <a:endParaRPr lang="en-US" sz="3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3842" y="1136650"/>
            <a:ext cx="13964158" cy="6767237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2225" marR="1028700" indent="-10160">
              <a:lnSpc>
                <a:spcPts val="3910"/>
              </a:lnSpc>
              <a:spcBef>
                <a:spcPts val="570"/>
              </a:spcBef>
            </a:pP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A</a:t>
            </a:r>
            <a:r>
              <a:rPr lang="en-US" sz="4000" spc="-3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more</a:t>
            </a:r>
            <a:r>
              <a:rPr lang="en-US" sz="4000" spc="-4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spc="-10" dirty="0">
                <a:solidFill>
                  <a:srgbClr val="595959"/>
                </a:solidFill>
                <a:latin typeface="Carlito"/>
                <a:cs typeface="Carlito"/>
              </a:rPr>
              <a:t>sophisticated</a:t>
            </a:r>
            <a:r>
              <a:rPr lang="en-US" sz="4000" spc="-4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version</a:t>
            </a:r>
            <a:r>
              <a:rPr lang="en-US" sz="4000" spc="-4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of</a:t>
            </a:r>
            <a:r>
              <a:rPr lang="en-US" sz="4000" spc="-4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dirty="0">
                <a:solidFill>
                  <a:srgbClr val="595959"/>
                </a:solidFill>
                <a:latin typeface="Carlito"/>
                <a:cs typeface="Carlito"/>
              </a:rPr>
              <a:t>the</a:t>
            </a:r>
            <a:r>
              <a:rPr lang="en-US" sz="4000" spc="-4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lang="en-US" sz="4000" spc="-35" dirty="0">
                <a:solidFill>
                  <a:srgbClr val="595959"/>
                </a:solidFill>
                <a:latin typeface="Carlito"/>
                <a:cs typeface="Carlito"/>
              </a:rPr>
              <a:t>frame-</a:t>
            </a:r>
            <a:r>
              <a:rPr lang="en-US" sz="4000" spc="-10" dirty="0">
                <a:solidFill>
                  <a:srgbClr val="595959"/>
                </a:solidFill>
                <a:latin typeface="Carlito"/>
                <a:cs typeface="Carlito"/>
              </a:rPr>
              <a:t>based architecture</a:t>
            </a:r>
            <a:endParaRPr lang="en-US" sz="4000" b="1" dirty="0">
              <a:solidFill>
                <a:srgbClr val="404040"/>
              </a:solidFill>
              <a:latin typeface="Carlito"/>
              <a:cs typeface="Carlito"/>
            </a:endParaRPr>
          </a:p>
          <a:p>
            <a:pPr marL="22225" marR="1028700" indent="-10160">
              <a:lnSpc>
                <a:spcPts val="3910"/>
              </a:lnSpc>
              <a:spcBef>
                <a:spcPts val="570"/>
              </a:spcBef>
            </a:pPr>
            <a:r>
              <a:rPr sz="4000" b="1" dirty="0">
                <a:solidFill>
                  <a:srgbClr val="404040"/>
                </a:solidFill>
                <a:latin typeface="Carlito"/>
                <a:cs typeface="Carlito"/>
              </a:rPr>
              <a:t>NLU:</a:t>
            </a:r>
            <a:r>
              <a:rPr sz="4000" b="1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404040"/>
                </a:solidFill>
                <a:latin typeface="Carlito"/>
                <a:cs typeface="Carlito"/>
              </a:rPr>
              <a:t>extracts</a:t>
            </a:r>
            <a:r>
              <a:rPr sz="4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slot</a:t>
            </a:r>
            <a:r>
              <a:rPr sz="4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fillers</a:t>
            </a:r>
            <a:r>
              <a:rPr sz="4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4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4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user’s</a:t>
            </a:r>
            <a:r>
              <a:rPr sz="4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404040"/>
                </a:solidFill>
                <a:latin typeface="Carlito"/>
                <a:cs typeface="Carlito"/>
              </a:rPr>
              <a:t>utterance</a:t>
            </a:r>
            <a:r>
              <a:rPr sz="4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using</a:t>
            </a:r>
            <a:r>
              <a:rPr sz="4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4000" spc="-10" dirty="0">
                <a:solidFill>
                  <a:srgbClr val="404040"/>
                </a:solidFill>
                <a:latin typeface="Carlito"/>
                <a:cs typeface="Carlito"/>
              </a:rPr>
              <a:t>ML</a:t>
            </a:r>
            <a:endParaRPr sz="4000" dirty="0">
              <a:latin typeface="Carlito"/>
              <a:cs typeface="Carlito"/>
            </a:endParaRPr>
          </a:p>
          <a:p>
            <a:pPr marL="22225" marR="5080" indent="-10160">
              <a:lnSpc>
                <a:spcPts val="3790"/>
              </a:lnSpc>
              <a:spcBef>
                <a:spcPts val="1395"/>
              </a:spcBef>
            </a:pPr>
            <a:r>
              <a:rPr sz="4000" b="1" dirty="0">
                <a:solidFill>
                  <a:srgbClr val="404040"/>
                </a:solidFill>
                <a:latin typeface="Carlito"/>
                <a:cs typeface="Carlito"/>
              </a:rPr>
              <a:t>Dialogue</a:t>
            </a:r>
            <a:r>
              <a:rPr sz="4000" b="1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b="1" spc="-10" dirty="0">
                <a:solidFill>
                  <a:srgbClr val="404040"/>
                </a:solidFill>
                <a:latin typeface="Carlito"/>
                <a:cs typeface="Carlito"/>
              </a:rPr>
              <a:t>state</a:t>
            </a:r>
            <a:r>
              <a:rPr sz="4000" b="1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b="1" spc="-10" dirty="0">
                <a:solidFill>
                  <a:srgbClr val="404040"/>
                </a:solidFill>
                <a:latin typeface="Carlito"/>
                <a:cs typeface="Carlito"/>
              </a:rPr>
              <a:t>tracker:</a:t>
            </a:r>
            <a:r>
              <a:rPr sz="4000" b="1" spc="-1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maintains</a:t>
            </a:r>
            <a:r>
              <a:rPr sz="4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4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current</a:t>
            </a:r>
            <a:r>
              <a:rPr sz="4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404040"/>
                </a:solidFill>
                <a:latin typeface="Carlito"/>
                <a:cs typeface="Carlito"/>
              </a:rPr>
              <a:t>state</a:t>
            </a:r>
            <a:r>
              <a:rPr sz="4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4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4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404040"/>
                </a:solidFill>
                <a:latin typeface="Carlito"/>
                <a:cs typeface="Carlito"/>
              </a:rPr>
              <a:t>dialogue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(user’s</a:t>
            </a:r>
            <a:r>
              <a:rPr sz="4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most</a:t>
            </a:r>
            <a:r>
              <a:rPr sz="4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recent</a:t>
            </a:r>
            <a:r>
              <a:rPr sz="4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dialogue</a:t>
            </a:r>
            <a:r>
              <a:rPr sz="4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act,</a:t>
            </a:r>
            <a:r>
              <a:rPr sz="4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set</a:t>
            </a:r>
            <a:r>
              <a:rPr sz="4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4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45" dirty="0">
                <a:solidFill>
                  <a:srgbClr val="404040"/>
                </a:solidFill>
                <a:latin typeface="Carlito"/>
                <a:cs typeface="Carlito"/>
              </a:rPr>
              <a:t>slot-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filler</a:t>
            </a:r>
            <a:r>
              <a:rPr sz="4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20" dirty="0">
                <a:solidFill>
                  <a:srgbClr val="404040"/>
                </a:solidFill>
                <a:latin typeface="Carlito"/>
                <a:cs typeface="Carlito"/>
              </a:rPr>
              <a:t>constraints</a:t>
            </a:r>
            <a:r>
              <a:rPr sz="4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4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20" dirty="0">
                <a:solidFill>
                  <a:srgbClr val="404040"/>
                </a:solidFill>
                <a:latin typeface="Carlito"/>
                <a:cs typeface="Carlito"/>
              </a:rPr>
              <a:t>user</a:t>
            </a:r>
            <a:endParaRPr sz="4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4000" b="1" dirty="0">
                <a:solidFill>
                  <a:srgbClr val="404040"/>
                </a:solidFill>
                <a:latin typeface="Carlito"/>
                <a:cs typeface="Carlito"/>
              </a:rPr>
              <a:t>Dialogue</a:t>
            </a:r>
            <a:r>
              <a:rPr sz="4000" b="1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b="1" dirty="0">
                <a:solidFill>
                  <a:srgbClr val="404040"/>
                </a:solidFill>
                <a:latin typeface="Carlito"/>
                <a:cs typeface="Carlito"/>
              </a:rPr>
              <a:t>policy:</a:t>
            </a:r>
            <a:r>
              <a:rPr sz="4000" b="1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decides</a:t>
            </a:r>
            <a:r>
              <a:rPr sz="4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what</a:t>
            </a:r>
            <a:r>
              <a:rPr sz="4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4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404040"/>
                </a:solidFill>
                <a:latin typeface="Carlito"/>
                <a:cs typeface="Carlito"/>
              </a:rPr>
              <a:t>system</a:t>
            </a:r>
            <a:r>
              <a:rPr sz="4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should</a:t>
            </a:r>
            <a:r>
              <a:rPr sz="4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do</a:t>
            </a:r>
            <a:r>
              <a:rPr sz="4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sz="4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say</a:t>
            </a:r>
            <a:r>
              <a:rPr sz="4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20" dirty="0">
                <a:solidFill>
                  <a:srgbClr val="404040"/>
                </a:solidFill>
                <a:latin typeface="Carlito"/>
                <a:cs typeface="Carlito"/>
              </a:rPr>
              <a:t>next</a:t>
            </a:r>
            <a:endParaRPr sz="4000" dirty="0">
              <a:latin typeface="Carlito"/>
              <a:cs typeface="Carlito"/>
            </a:endParaRPr>
          </a:p>
          <a:p>
            <a:pPr marL="560705" indent="-548005">
              <a:lnSpc>
                <a:spcPct val="100000"/>
              </a:lnSpc>
              <a:spcBef>
                <a:spcPts val="865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GUS</a:t>
            </a:r>
            <a:r>
              <a:rPr sz="4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policy:</a:t>
            </a:r>
            <a:r>
              <a:rPr sz="4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ask</a:t>
            </a:r>
            <a:r>
              <a:rPr sz="4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questions</a:t>
            </a:r>
            <a:r>
              <a:rPr sz="4000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until</a:t>
            </a:r>
            <a:r>
              <a:rPr sz="4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4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frame</a:t>
            </a:r>
            <a:r>
              <a:rPr sz="4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was</a:t>
            </a:r>
            <a:r>
              <a:rPr sz="4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full</a:t>
            </a:r>
            <a:r>
              <a:rPr sz="4000" spc="-6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then</a:t>
            </a:r>
            <a:r>
              <a:rPr sz="4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report</a:t>
            </a:r>
            <a:r>
              <a:rPr sz="4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20" dirty="0">
                <a:solidFill>
                  <a:srgbClr val="404040"/>
                </a:solidFill>
                <a:latin typeface="Carlito"/>
                <a:cs typeface="Carlito"/>
              </a:rPr>
              <a:t>back</a:t>
            </a:r>
            <a:endParaRPr sz="4000" dirty="0">
              <a:latin typeface="Carlito"/>
              <a:cs typeface="Carlito"/>
            </a:endParaRPr>
          </a:p>
          <a:p>
            <a:pPr marL="560705" marR="190500" indent="-548640">
              <a:lnSpc>
                <a:spcPts val="3890"/>
              </a:lnSpc>
              <a:spcBef>
                <a:spcPts val="1375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More</a:t>
            </a:r>
            <a:r>
              <a:rPr sz="4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404040"/>
                </a:solidFill>
                <a:latin typeface="Carlito"/>
                <a:cs typeface="Carlito"/>
              </a:rPr>
              <a:t>sophisticated:</a:t>
            </a:r>
            <a:r>
              <a:rPr sz="4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know</a:t>
            </a:r>
            <a:r>
              <a:rPr sz="4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when</a:t>
            </a:r>
            <a:r>
              <a:rPr sz="4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4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answer</a:t>
            </a:r>
            <a:r>
              <a:rPr sz="4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questions,</a:t>
            </a:r>
            <a:r>
              <a:rPr sz="4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when</a:t>
            </a:r>
            <a:r>
              <a:rPr sz="4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4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25" dirty="0">
                <a:solidFill>
                  <a:srgbClr val="404040"/>
                </a:solidFill>
                <a:latin typeface="Carlito"/>
                <a:cs typeface="Carlito"/>
              </a:rPr>
              <a:t>ask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r>
              <a:rPr sz="4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404040"/>
                </a:solidFill>
                <a:latin typeface="Carlito"/>
                <a:cs typeface="Carlito"/>
              </a:rPr>
              <a:t>clarification</a:t>
            </a:r>
            <a:r>
              <a:rPr sz="4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question,</a:t>
            </a:r>
            <a:r>
              <a:rPr sz="4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20" dirty="0">
                <a:solidFill>
                  <a:srgbClr val="404040"/>
                </a:solidFill>
                <a:latin typeface="Carlito"/>
                <a:cs typeface="Carlito"/>
              </a:rPr>
              <a:t>etc.</a:t>
            </a:r>
            <a:endParaRPr sz="4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4000" b="1" dirty="0">
                <a:solidFill>
                  <a:srgbClr val="404040"/>
                </a:solidFill>
                <a:latin typeface="Carlito"/>
                <a:cs typeface="Carlito"/>
              </a:rPr>
              <a:t>NLG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:</a:t>
            </a:r>
            <a:r>
              <a:rPr sz="4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produce</a:t>
            </a:r>
            <a:r>
              <a:rPr sz="4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more</a:t>
            </a:r>
            <a:r>
              <a:rPr sz="4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natural,</a:t>
            </a:r>
            <a:r>
              <a:rPr sz="4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less</a:t>
            </a:r>
            <a:r>
              <a:rPr sz="4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404040"/>
                </a:solidFill>
                <a:latin typeface="Carlito"/>
                <a:cs typeface="Carlito"/>
              </a:rPr>
              <a:t>templated</a:t>
            </a:r>
            <a:r>
              <a:rPr sz="4000" spc="-1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4000" spc="-10" dirty="0">
                <a:solidFill>
                  <a:srgbClr val="404040"/>
                </a:solidFill>
                <a:latin typeface="Carlito"/>
                <a:cs typeface="Carlito"/>
              </a:rPr>
              <a:t>utterances</a:t>
            </a:r>
            <a:endParaRPr sz="4000" dirty="0">
              <a:latin typeface="Carlito"/>
              <a:cs typeface="Carlito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1676400" y="-148590"/>
            <a:ext cx="11802872" cy="1311910"/>
          </a:xfrm>
          <a:prstGeom prst="rect">
            <a:avLst/>
          </a:prstGeom>
        </p:spPr>
        <p:txBody>
          <a:bodyPr vert="horz" wrap="square" lIns="0" tIns="2636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Dialogue-</a:t>
            </a:r>
            <a:r>
              <a:rPr spc="-75" dirty="0"/>
              <a:t>State</a:t>
            </a:r>
            <a:r>
              <a:rPr spc="-185" dirty="0"/>
              <a:t> </a:t>
            </a:r>
            <a:r>
              <a:rPr dirty="0"/>
              <a:t>or</a:t>
            </a:r>
            <a:r>
              <a:rPr spc="-180" dirty="0"/>
              <a:t> </a:t>
            </a:r>
            <a:r>
              <a:rPr spc="-100" dirty="0"/>
              <a:t>Belief-</a:t>
            </a:r>
            <a:r>
              <a:rPr spc="-75" dirty="0"/>
              <a:t>State</a:t>
            </a:r>
            <a:r>
              <a:rPr spc="-185" dirty="0"/>
              <a:t> </a:t>
            </a:r>
            <a:r>
              <a:rPr spc="-40" dirty="0"/>
              <a:t>Architecture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36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404040"/>
                </a:solidFill>
              </a:rPr>
              <a:t>Dialogue</a:t>
            </a:r>
            <a:r>
              <a:rPr spc="-155" dirty="0">
                <a:solidFill>
                  <a:srgbClr val="404040"/>
                </a:solidFill>
              </a:rPr>
              <a:t> </a:t>
            </a:r>
            <a:r>
              <a:rPr spc="-20" dirty="0">
                <a:solidFill>
                  <a:srgbClr val="404040"/>
                </a:solidFill>
              </a:rPr>
              <a:t>Acts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4048" y="1875027"/>
            <a:ext cx="106699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404040"/>
                </a:solidFill>
                <a:latin typeface="Carlito"/>
                <a:cs typeface="Carlito"/>
              </a:rPr>
              <a:t>Combine</a:t>
            </a:r>
            <a:r>
              <a:rPr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400" dirty="0">
                <a:solidFill>
                  <a:srgbClr val="404040"/>
                </a:solidFill>
                <a:latin typeface="Carlito"/>
                <a:cs typeface="Carlito"/>
              </a:rPr>
              <a:t>ideas</a:t>
            </a:r>
            <a:r>
              <a:rPr sz="3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400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400" b="1" spc="-10" dirty="0">
                <a:solidFill>
                  <a:srgbClr val="404040"/>
                </a:solidFill>
                <a:latin typeface="Carlito"/>
                <a:cs typeface="Carlito"/>
              </a:rPr>
              <a:t>speech</a:t>
            </a:r>
            <a:r>
              <a:rPr sz="3400" b="1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400" b="1" dirty="0">
                <a:solidFill>
                  <a:srgbClr val="404040"/>
                </a:solidFill>
                <a:latin typeface="Carlito"/>
                <a:cs typeface="Carlito"/>
              </a:rPr>
              <a:t>acts</a:t>
            </a:r>
            <a:r>
              <a:rPr sz="3400" b="1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3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400" b="1" spc="-30" dirty="0">
                <a:solidFill>
                  <a:srgbClr val="404040"/>
                </a:solidFill>
                <a:latin typeface="Carlito"/>
                <a:cs typeface="Carlito"/>
              </a:rPr>
              <a:t>grounding</a:t>
            </a:r>
            <a:r>
              <a:rPr sz="3400" b="1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400" dirty="0">
                <a:solidFill>
                  <a:srgbClr val="404040"/>
                </a:solidFill>
                <a:latin typeface="Carlito"/>
                <a:cs typeface="Carlito"/>
              </a:rPr>
              <a:t>into</a:t>
            </a:r>
            <a:r>
              <a:rPr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400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r>
              <a:rPr sz="3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400" spc="-10" dirty="0">
                <a:solidFill>
                  <a:srgbClr val="404040"/>
                </a:solidFill>
                <a:latin typeface="Carlito"/>
                <a:cs typeface="Carlito"/>
              </a:rPr>
              <a:t>single</a:t>
            </a:r>
            <a:endParaRPr sz="3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3954" y="2332227"/>
            <a:ext cx="25888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5" dirty="0">
                <a:solidFill>
                  <a:srgbClr val="404040"/>
                </a:solidFill>
                <a:latin typeface="Carlito"/>
                <a:cs typeface="Carlito"/>
              </a:rPr>
              <a:t>representation</a:t>
            </a:r>
            <a:endParaRPr sz="3400"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6736" y="3093323"/>
          <a:ext cx="11963399" cy="4895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0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370">
                <a:tc>
                  <a:txBody>
                    <a:bodyPr/>
                    <a:lstStyle/>
                    <a:p>
                      <a:pPr marL="113030">
                        <a:lnSpc>
                          <a:spcPts val="2815"/>
                        </a:lnSpc>
                      </a:pPr>
                      <a:r>
                        <a:rPr sz="2600" b="1" spc="-25" dirty="0">
                          <a:latin typeface="Times New Roman"/>
                          <a:cs typeface="Times New Roman"/>
                        </a:rPr>
                        <a:t>Tag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0960">
                        <a:lnSpc>
                          <a:spcPts val="2815"/>
                        </a:lnSpc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Sys</a:t>
                      </a:r>
                      <a:r>
                        <a:rPr sz="2600" b="1" spc="3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b="1" spc="-20" dirty="0">
                          <a:latin typeface="Times New Roman"/>
                          <a:cs typeface="Times New Roman"/>
                        </a:rPr>
                        <a:t>User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 marR="39370">
                        <a:lnSpc>
                          <a:spcPts val="2815"/>
                        </a:lnSpc>
                      </a:pPr>
                      <a:r>
                        <a:rPr sz="26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121920">
                        <a:lnSpc>
                          <a:spcPts val="2815"/>
                        </a:lnSpc>
                      </a:pPr>
                      <a:r>
                        <a:rPr sz="2100" spc="65" dirty="0">
                          <a:latin typeface="Times New Roman"/>
                          <a:cs typeface="Times New Roman"/>
                        </a:rPr>
                        <a:t>HELLO</a:t>
                      </a:r>
                      <a:r>
                        <a:rPr sz="2600" spc="6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600" i="1" spc="6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8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75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600" i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8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8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600" i="1" spc="-85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75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0" dirty="0">
                          <a:latin typeface="LM Roman Dunhill 10"/>
                          <a:cs typeface="LM Roman Dunhill 10"/>
                        </a:rPr>
                        <a:t>...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)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2815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2815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84150" marR="39370">
                        <a:lnSpc>
                          <a:spcPts val="2815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Open</a:t>
                      </a:r>
                      <a:r>
                        <a:rPr sz="2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dialogue</a:t>
                      </a:r>
                      <a:r>
                        <a:rPr sz="2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give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info</a:t>
                      </a:r>
                      <a:r>
                        <a:rPr sz="2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600" i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8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600" i="1" spc="-85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5" dirty="0">
                          <a:latin typeface="LM Roman Dunhill 10"/>
                          <a:cs typeface="LM Roman Dunhill 10"/>
                        </a:rPr>
                        <a:t>...</a:t>
                      </a:r>
                      <a:endParaRPr sz="2600">
                        <a:latin typeface="LM Roman Dunhill 10"/>
                        <a:cs typeface="LM Roman Dunhill 10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marL="121920">
                        <a:lnSpc>
                          <a:spcPts val="2960"/>
                        </a:lnSpc>
                      </a:pPr>
                      <a:r>
                        <a:rPr sz="2100" spc="75" dirty="0">
                          <a:latin typeface="Times New Roman"/>
                          <a:cs typeface="Times New Roman"/>
                        </a:rPr>
                        <a:t>INFORM</a:t>
                      </a:r>
                      <a:r>
                        <a:rPr sz="2600" spc="7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600" i="1" spc="7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8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600" i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8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8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600" i="1" spc="-85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0" dirty="0">
                          <a:latin typeface="LM Roman Dunhill 10"/>
                          <a:cs typeface="LM Roman Dunhill 10"/>
                        </a:rPr>
                        <a:t>...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)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296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296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84150" marR="39370">
                        <a:lnSpc>
                          <a:spcPts val="296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Give</a:t>
                      </a: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info</a:t>
                      </a:r>
                      <a:r>
                        <a:rPr sz="26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600" i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8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600" i="1" spc="-85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5" dirty="0">
                          <a:latin typeface="LM Roman Dunhill 10"/>
                          <a:cs typeface="LM Roman Dunhill 10"/>
                        </a:rPr>
                        <a:t>...</a:t>
                      </a:r>
                      <a:endParaRPr sz="2600">
                        <a:latin typeface="LM Roman Dunhill 10"/>
                        <a:cs typeface="LM Roman Dunhill 10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marL="121920">
                        <a:lnSpc>
                          <a:spcPts val="2960"/>
                        </a:lnSpc>
                      </a:pPr>
                      <a:r>
                        <a:rPr sz="2100" spc="65" dirty="0">
                          <a:latin typeface="Times New Roman"/>
                          <a:cs typeface="Times New Roman"/>
                        </a:rPr>
                        <a:t>REQUEST</a:t>
                      </a:r>
                      <a:r>
                        <a:rPr sz="2600" spc="6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600" i="1" spc="6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65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75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600" i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75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7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0" dirty="0">
                          <a:latin typeface="LM Roman Dunhill 10"/>
                          <a:cs typeface="LM Roman Dunhill 10"/>
                        </a:rPr>
                        <a:t>...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)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296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296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84150" marR="39370">
                        <a:lnSpc>
                          <a:spcPts val="296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Request</a:t>
                      </a:r>
                      <a:r>
                        <a:rPr sz="2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value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given</a:t>
                      </a:r>
                      <a:r>
                        <a:rPr sz="2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600" i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5" dirty="0">
                          <a:latin typeface="LM Roman Dunhill 10"/>
                          <a:cs typeface="LM Roman Dunhill 10"/>
                        </a:rPr>
                        <a:t>...</a:t>
                      </a:r>
                      <a:endParaRPr sz="2600">
                        <a:latin typeface="LM Roman Dunhill 10"/>
                        <a:cs typeface="LM Roman Dunhill 10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marL="121920">
                        <a:lnSpc>
                          <a:spcPts val="3070"/>
                        </a:lnSpc>
                      </a:pPr>
                      <a:r>
                        <a:rPr sz="2100" spc="55" dirty="0">
                          <a:latin typeface="Times New Roman"/>
                          <a:cs typeface="Times New Roman"/>
                        </a:rPr>
                        <a:t>REQALTS</a:t>
                      </a:r>
                      <a:r>
                        <a:rPr sz="2600" spc="5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600" i="1" spc="5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8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75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0" dirty="0">
                          <a:latin typeface="LM Roman Dunhill 10"/>
                          <a:cs typeface="LM Roman Dunhill 10"/>
                        </a:rPr>
                        <a:t>...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)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3070"/>
                        </a:lnSpc>
                      </a:pPr>
                      <a:r>
                        <a:rPr sz="2600" i="1" spc="310" dirty="0">
                          <a:latin typeface="Liberation Sans Narrow"/>
                          <a:cs typeface="Liberation Sans Narrow"/>
                        </a:rPr>
                        <a:t>c</a:t>
                      </a:r>
                      <a:endParaRPr sz="26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307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84150" marR="39370">
                        <a:lnSpc>
                          <a:spcPts val="307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Request</a:t>
                      </a:r>
                      <a:r>
                        <a:rPr sz="26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alternative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5" dirty="0">
                          <a:latin typeface="LM Roman Dunhill 10"/>
                          <a:cs typeface="LM Roman Dunhill 10"/>
                        </a:rPr>
                        <a:t>...</a:t>
                      </a:r>
                      <a:endParaRPr sz="2600">
                        <a:latin typeface="LM Roman Dunhill 10"/>
                        <a:cs typeface="LM Roman Dunhill 10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marL="121920">
                        <a:lnSpc>
                          <a:spcPts val="2940"/>
                        </a:lnSpc>
                      </a:pPr>
                      <a:r>
                        <a:rPr sz="2100" spc="65" dirty="0">
                          <a:latin typeface="Times New Roman"/>
                          <a:cs typeface="Times New Roman"/>
                        </a:rPr>
                        <a:t>CONFIRM</a:t>
                      </a:r>
                      <a:r>
                        <a:rPr sz="2600" spc="6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600" i="1" spc="6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8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75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6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8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8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600" i="1" spc="-85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75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0" dirty="0">
                          <a:latin typeface="LM Roman Dunhill 10"/>
                          <a:cs typeface="LM Roman Dunhill 10"/>
                        </a:rPr>
                        <a:t>...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)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294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294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84150" marR="39370">
                        <a:lnSpc>
                          <a:spcPts val="294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Explicitly</a:t>
                      </a:r>
                      <a:r>
                        <a:rPr sz="2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10" dirty="0">
                          <a:latin typeface="Times New Roman"/>
                          <a:cs typeface="Times New Roman"/>
                        </a:rPr>
                        <a:t>confirm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600" i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8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600" i="1" spc="-85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5" dirty="0">
                          <a:latin typeface="LM Roman Dunhill 10"/>
                          <a:cs typeface="LM Roman Dunhill 10"/>
                        </a:rPr>
                        <a:t>...</a:t>
                      </a:r>
                      <a:endParaRPr sz="2600">
                        <a:latin typeface="LM Roman Dunhill 10"/>
                        <a:cs typeface="LM Roman Dunhill 10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121920">
                        <a:lnSpc>
                          <a:spcPts val="3070"/>
                        </a:lnSpc>
                      </a:pPr>
                      <a:r>
                        <a:rPr sz="2100" spc="75" dirty="0">
                          <a:latin typeface="Times New Roman"/>
                          <a:cs typeface="Times New Roman"/>
                        </a:rPr>
                        <a:t>CONFREQ</a:t>
                      </a:r>
                      <a:r>
                        <a:rPr sz="2600" spc="7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600" i="1" spc="7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18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dirty="0">
                          <a:latin typeface="LM Roman Dunhill 10"/>
                          <a:cs typeface="LM Roman Dunhill 10"/>
                        </a:rPr>
                        <a:t>,...,</a:t>
                      </a:r>
                      <a:r>
                        <a:rPr sz="2600" i="1" spc="-525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4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600" spc="40" dirty="0">
                          <a:latin typeface="Times New Roman"/>
                          <a:cs typeface="Times New Roman"/>
                        </a:rPr>
                        <a:t>)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307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070"/>
                        </a:lnSpc>
                      </a:pPr>
                      <a:r>
                        <a:rPr sz="2600" i="1" spc="310" dirty="0">
                          <a:latin typeface="Liberation Sans Narrow"/>
                          <a:cs typeface="Liberation Sans Narrow"/>
                        </a:rPr>
                        <a:t>c</a:t>
                      </a:r>
                      <a:endParaRPr sz="26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307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Implicitly</a:t>
                      </a:r>
                      <a:r>
                        <a:rPr sz="2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10" dirty="0">
                          <a:latin typeface="Times New Roman"/>
                          <a:cs typeface="Times New Roman"/>
                        </a:rPr>
                        <a:t>confirm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...</a:t>
                      </a:r>
                      <a:r>
                        <a:rPr sz="2600" i="1" spc="-22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request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value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spc="-50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734">
                <a:tc>
                  <a:txBody>
                    <a:bodyPr/>
                    <a:lstStyle/>
                    <a:p>
                      <a:pPr marL="121920">
                        <a:lnSpc>
                          <a:spcPts val="3055"/>
                        </a:lnSpc>
                      </a:pPr>
                      <a:r>
                        <a:rPr sz="2100" spc="70" dirty="0">
                          <a:latin typeface="Times New Roman"/>
                          <a:cs typeface="Times New Roman"/>
                        </a:rPr>
                        <a:t>SELECT</a:t>
                      </a:r>
                      <a:r>
                        <a:rPr sz="2600" spc="7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600" i="1" spc="7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8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75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85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2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6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3055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3055"/>
                        </a:lnSpc>
                      </a:pPr>
                      <a:r>
                        <a:rPr sz="2600" i="1" spc="310" dirty="0">
                          <a:latin typeface="Liberation Sans Narrow"/>
                          <a:cs typeface="Liberation Sans Narrow"/>
                        </a:rPr>
                        <a:t>c</a:t>
                      </a:r>
                      <a:endParaRPr sz="26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3055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Implicitly</a:t>
                      </a:r>
                      <a:r>
                        <a:rPr sz="26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10" dirty="0">
                          <a:latin typeface="Times New Roman"/>
                          <a:cs typeface="Times New Roman"/>
                        </a:rPr>
                        <a:t>confirm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...</a:t>
                      </a:r>
                      <a:r>
                        <a:rPr sz="2600" i="1" spc="-22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request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value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spc="-50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marL="121920">
                        <a:lnSpc>
                          <a:spcPts val="294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AFFIRM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1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4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6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15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8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600" i="1" spc="-85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4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0" dirty="0">
                          <a:latin typeface="LM Roman Dunhill 10"/>
                          <a:cs typeface="LM Roman Dunhill 10"/>
                        </a:rPr>
                        <a:t>...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)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294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294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84150" marR="39370">
                        <a:lnSpc>
                          <a:spcPts val="2940"/>
                        </a:lnSpc>
                      </a:pPr>
                      <a:r>
                        <a:rPr sz="2600" spc="-10" dirty="0">
                          <a:latin typeface="Times New Roman"/>
                          <a:cs typeface="Times New Roman"/>
                        </a:rPr>
                        <a:t>Affirm</a:t>
                      </a:r>
                      <a:r>
                        <a:rPr sz="26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give</a:t>
                      </a:r>
                      <a:r>
                        <a:rPr sz="2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further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info</a:t>
                      </a:r>
                      <a:r>
                        <a:rPr sz="26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10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600" i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8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600" i="1" spc="-85" dirty="0">
                          <a:latin typeface="LM Roman Dunhill 10"/>
                          <a:cs typeface="LM Roman Dunhill 10"/>
                        </a:rPr>
                        <a:t>,</a:t>
                      </a:r>
                      <a:r>
                        <a:rPr sz="2600" i="1" spc="-58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2600" i="1" spc="-25" dirty="0">
                          <a:latin typeface="LM Roman Dunhill 10"/>
                          <a:cs typeface="LM Roman Dunhill 10"/>
                        </a:rPr>
                        <a:t>...</a:t>
                      </a:r>
                      <a:endParaRPr sz="2600">
                        <a:latin typeface="LM Roman Dunhill 10"/>
                        <a:cs typeface="LM Roman Dunhill 10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marL="121920">
                        <a:lnSpc>
                          <a:spcPts val="307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NEGATE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114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3070"/>
                        </a:lnSpc>
                      </a:pPr>
                      <a:r>
                        <a:rPr sz="2600" i="1" spc="310" dirty="0">
                          <a:latin typeface="Liberation Sans Narrow"/>
                          <a:cs typeface="Liberation Sans Narrow"/>
                        </a:rPr>
                        <a:t>c</a:t>
                      </a:r>
                      <a:endParaRPr sz="26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307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84150" marR="39370">
                        <a:lnSpc>
                          <a:spcPts val="307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Negate</a:t>
                      </a:r>
                      <a:r>
                        <a:rPr sz="26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give</a:t>
                      </a:r>
                      <a:r>
                        <a:rPr sz="2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corrected</a:t>
                      </a:r>
                      <a:r>
                        <a:rPr sz="2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value</a:t>
                      </a:r>
                      <a:r>
                        <a:rPr sz="2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50" dirty="0">
                          <a:latin typeface="Times New Roman"/>
                          <a:cs typeface="Times New Roman"/>
                        </a:rPr>
                        <a:t>x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9734">
                <a:tc>
                  <a:txBody>
                    <a:bodyPr/>
                    <a:lstStyle/>
                    <a:p>
                      <a:pPr marL="121920">
                        <a:lnSpc>
                          <a:spcPts val="3055"/>
                        </a:lnSpc>
                      </a:pPr>
                      <a:r>
                        <a:rPr sz="2100" spc="60" dirty="0">
                          <a:latin typeface="Times New Roman"/>
                          <a:cs typeface="Times New Roman"/>
                        </a:rPr>
                        <a:t>DENY</a:t>
                      </a:r>
                      <a:r>
                        <a:rPr sz="2600" spc="6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600" i="1" spc="6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85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3055"/>
                        </a:lnSpc>
                      </a:pPr>
                      <a:r>
                        <a:rPr sz="2600" i="1" spc="310" dirty="0">
                          <a:latin typeface="Liberation Sans Narrow"/>
                          <a:cs typeface="Liberation Sans Narrow"/>
                        </a:rPr>
                        <a:t>c</a:t>
                      </a:r>
                      <a:endParaRPr sz="26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3055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84150" marR="39370">
                        <a:lnSpc>
                          <a:spcPts val="3055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Deny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26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i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LM Roman 10"/>
                          <a:cs typeface="LM Roman 10"/>
                        </a:rPr>
                        <a:t>=</a:t>
                      </a:r>
                      <a:r>
                        <a:rPr sz="2600" spc="-290" dirty="0">
                          <a:latin typeface="LM Roman 10"/>
                          <a:cs typeface="LM Roman 10"/>
                        </a:rPr>
                        <a:t> </a:t>
                      </a:r>
                      <a:r>
                        <a:rPr sz="2600" i="1" spc="-50" dirty="0">
                          <a:latin typeface="Times New Roman"/>
                          <a:cs typeface="Times New Roman"/>
                        </a:rPr>
                        <a:t>x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121920">
                        <a:lnSpc>
                          <a:spcPts val="2940"/>
                        </a:lnSpc>
                      </a:pPr>
                      <a:r>
                        <a:rPr sz="2100" spc="40" dirty="0">
                          <a:latin typeface="Times New Roman"/>
                          <a:cs typeface="Times New Roman"/>
                        </a:rPr>
                        <a:t>BYE</a:t>
                      </a:r>
                      <a:r>
                        <a:rPr sz="2600" spc="40" dirty="0">
                          <a:latin typeface="Times New Roman"/>
                          <a:cs typeface="Times New Roman"/>
                        </a:rPr>
                        <a:t>()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294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2940"/>
                        </a:lnSpc>
                      </a:pPr>
                      <a:r>
                        <a:rPr sz="2600" spc="-50" dirty="0">
                          <a:latin typeface="MathJax_Math"/>
                          <a:cs typeface="MathJax_Math"/>
                        </a:rPr>
                        <a:t>X</a:t>
                      </a:r>
                      <a:endParaRPr sz="2600">
                        <a:latin typeface="MathJax_Math"/>
                        <a:cs typeface="MathJax_Math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84150" marR="39370">
                        <a:lnSpc>
                          <a:spcPts val="2940"/>
                        </a:lnSpc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Close a </a:t>
                      </a:r>
                      <a:r>
                        <a:rPr sz="2600" spc="-10" dirty="0">
                          <a:latin typeface="Times New Roman"/>
                          <a:cs typeface="Times New Roman"/>
                        </a:rPr>
                        <a:t>dialogue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161268" y="2559811"/>
            <a:ext cx="2302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rlito"/>
                <a:cs typeface="Carlito"/>
              </a:rPr>
              <a:t>Young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et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al.,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2010: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3763" y="403860"/>
            <a:ext cx="344551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404040"/>
                </a:solidFill>
              </a:rPr>
              <a:t>Dialogue</a:t>
            </a:r>
            <a:r>
              <a:rPr spc="-155" dirty="0">
                <a:solidFill>
                  <a:srgbClr val="404040"/>
                </a:solidFill>
              </a:rPr>
              <a:t> </a:t>
            </a:r>
            <a:r>
              <a:rPr spc="-20" dirty="0">
                <a:solidFill>
                  <a:srgbClr val="404040"/>
                </a:solidFill>
              </a:rPr>
              <a:t>Acts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123935"/>
              </p:ext>
            </p:extLst>
          </p:nvPr>
        </p:nvGraphicFramePr>
        <p:xfrm>
          <a:off x="457200" y="1643926"/>
          <a:ext cx="14166214" cy="6008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9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2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74870">
                <a:tc gridSpan="7">
                  <a:txBody>
                    <a:bodyPr/>
                    <a:lstStyle/>
                    <a:p>
                      <a:pPr marL="680720">
                        <a:lnSpc>
                          <a:spcPts val="2960"/>
                        </a:lnSpc>
                        <a:tabLst>
                          <a:tab pos="6678295" algn="l"/>
                        </a:tabLst>
                      </a:pPr>
                      <a:r>
                        <a:rPr sz="2800" b="1" spc="-10" dirty="0">
                          <a:latin typeface="Times New Roman"/>
                          <a:cs typeface="Times New Roman"/>
                        </a:rPr>
                        <a:t>Utterance</a:t>
                      </a:r>
                      <a:r>
                        <a:rPr sz="2800" b="1" dirty="0">
                          <a:latin typeface="Times New Roman"/>
                          <a:cs typeface="Times New Roman"/>
                        </a:rPr>
                        <a:t>	Dialogue</a:t>
                      </a:r>
                      <a:r>
                        <a:rPr sz="280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spc="-25" dirty="0">
                          <a:latin typeface="Times New Roman"/>
                          <a:cs typeface="Times New Roman"/>
                        </a:rPr>
                        <a:t>act</a:t>
                      </a:r>
                      <a:endParaRPr sz="2800" dirty="0">
                        <a:latin typeface="Times New Roman"/>
                        <a:cs typeface="Times New Roman"/>
                      </a:endParaRPr>
                    </a:p>
                    <a:p>
                      <a:pPr marL="112395">
                        <a:lnSpc>
                          <a:spcPts val="3354"/>
                        </a:lnSpc>
                        <a:spcBef>
                          <a:spcPts val="105"/>
                        </a:spcBef>
                        <a:tabLst>
                          <a:tab pos="680720" algn="l"/>
                          <a:tab pos="6678295" algn="l"/>
                        </a:tabLst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U: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Hi,</a:t>
                      </a: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am</a:t>
                      </a:r>
                      <a:r>
                        <a:rPr sz="2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looking</a:t>
                      </a: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somewhere</a:t>
                      </a: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eat.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hello(task</a:t>
                      </a:r>
                      <a:r>
                        <a:rPr sz="2800" spc="-9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=</a:t>
                      </a:r>
                      <a:r>
                        <a:rPr sz="2800" spc="-85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spc="-10" dirty="0">
                          <a:latin typeface="LM Mono 10"/>
                          <a:cs typeface="LM Mono 10"/>
                        </a:rPr>
                        <a:t>find,type=restaurant)</a:t>
                      </a:r>
                      <a:endParaRPr sz="2800" dirty="0">
                        <a:latin typeface="LM Mono 10"/>
                        <a:cs typeface="LM Mono 10"/>
                      </a:endParaRPr>
                    </a:p>
                    <a:p>
                      <a:pPr marL="112395">
                        <a:lnSpc>
                          <a:spcPts val="3354"/>
                        </a:lnSpc>
                        <a:tabLst>
                          <a:tab pos="680720" algn="l"/>
                          <a:tab pos="5554345" algn="l"/>
                          <a:tab pos="6678295" algn="l"/>
                        </a:tabLst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S: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You</a:t>
                      </a:r>
                      <a:r>
                        <a:rPr sz="28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28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looking</a:t>
                      </a:r>
                      <a:r>
                        <a:rPr sz="28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2800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8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restaurant.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What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confreq(type</a:t>
                      </a:r>
                      <a:r>
                        <a:rPr sz="2800" spc="-125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=</a:t>
                      </a:r>
                      <a:r>
                        <a:rPr sz="2800" spc="-125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restaurant,</a:t>
                      </a:r>
                      <a:r>
                        <a:rPr sz="2800" spc="-12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spc="-10" dirty="0">
                          <a:latin typeface="LM Mono 10"/>
                          <a:cs typeface="LM Mono 10"/>
                        </a:rPr>
                        <a:t>food)</a:t>
                      </a:r>
                      <a:endParaRPr sz="2800" dirty="0">
                        <a:latin typeface="LM Mono 10"/>
                        <a:cs typeface="LM Mono 10"/>
                      </a:endParaRPr>
                    </a:p>
                    <a:p>
                      <a:pPr marL="680720">
                        <a:lnSpc>
                          <a:spcPts val="3350"/>
                        </a:lnSpc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type</a:t>
                      </a:r>
                      <a:r>
                        <a:rPr sz="2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food</a:t>
                      </a:r>
                      <a:r>
                        <a:rPr sz="2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do</a:t>
                      </a:r>
                      <a:r>
                        <a:rPr sz="2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you</a:t>
                      </a:r>
                      <a:r>
                        <a:rPr sz="2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like?</a:t>
                      </a:r>
                      <a:endParaRPr sz="2800" dirty="0">
                        <a:latin typeface="Times New Roman"/>
                        <a:cs typeface="Times New Roman"/>
                      </a:endParaRPr>
                    </a:p>
                    <a:p>
                      <a:pPr marL="112395">
                        <a:lnSpc>
                          <a:spcPts val="3350"/>
                        </a:lnSpc>
                        <a:tabLst>
                          <a:tab pos="680720" algn="l"/>
                          <a:tab pos="1214120" algn="l"/>
                          <a:tab pos="1880235" algn="l"/>
                          <a:tab pos="2352675" algn="l"/>
                          <a:tab pos="3396615" algn="l"/>
                          <a:tab pos="5141595" algn="l"/>
                          <a:tab pos="5889625" algn="l"/>
                          <a:tab pos="6678295" algn="l"/>
                        </a:tabLst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U: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I’d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Italian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somewhere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near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inform(food</a:t>
                      </a:r>
                      <a:r>
                        <a:rPr sz="2800" spc="-105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=</a:t>
                      </a:r>
                      <a:r>
                        <a:rPr sz="2800" spc="-105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Italian,</a:t>
                      </a:r>
                      <a:r>
                        <a:rPr sz="2800" spc="-10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spc="-10" dirty="0">
                          <a:latin typeface="LM Mono 10"/>
                          <a:cs typeface="LM Mono 10"/>
                        </a:rPr>
                        <a:t>near=museum)</a:t>
                      </a:r>
                      <a:endParaRPr sz="2800" dirty="0">
                        <a:latin typeface="LM Mono 10"/>
                        <a:cs typeface="LM Mono 10"/>
                      </a:endParaRPr>
                    </a:p>
                    <a:p>
                      <a:pPr marL="680720">
                        <a:lnSpc>
                          <a:spcPts val="3350"/>
                        </a:lnSpc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museum.</a:t>
                      </a:r>
                      <a:endParaRPr sz="2800" dirty="0">
                        <a:latin typeface="Times New Roman"/>
                        <a:cs typeface="Times New Roman"/>
                      </a:endParaRPr>
                    </a:p>
                    <a:p>
                      <a:pPr marL="112395">
                        <a:lnSpc>
                          <a:spcPts val="3350"/>
                        </a:lnSpc>
                        <a:tabLst>
                          <a:tab pos="680720" algn="l"/>
                          <a:tab pos="1677035" algn="l"/>
                          <a:tab pos="2062480" algn="l"/>
                          <a:tab pos="2368550" algn="l"/>
                          <a:tab pos="3108960" algn="l"/>
                          <a:tab pos="4164329" algn="l"/>
                          <a:tab pos="5712460" algn="l"/>
                          <a:tab pos="6678295" algn="l"/>
                        </a:tabLst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S: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Roma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nice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Italian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restaurant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near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inform(name</a:t>
                      </a:r>
                      <a:r>
                        <a:rPr sz="2800" spc="-8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=</a:t>
                      </a:r>
                      <a:r>
                        <a:rPr sz="2800" spc="-75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"Roma",</a:t>
                      </a:r>
                      <a:r>
                        <a:rPr sz="2800" spc="-75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type</a:t>
                      </a:r>
                      <a:r>
                        <a:rPr sz="2800" spc="-75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=</a:t>
                      </a:r>
                      <a:r>
                        <a:rPr sz="2800" spc="-75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spc="-10" dirty="0">
                          <a:latin typeface="LM Mono 10"/>
                          <a:cs typeface="LM Mono 10"/>
                        </a:rPr>
                        <a:t>restaurant,</a:t>
                      </a:r>
                      <a:endParaRPr lang="en-US" sz="2800" dirty="0">
                        <a:latin typeface="LM Mono 10"/>
                        <a:cs typeface="LM Mono 10"/>
                      </a:endParaRPr>
                    </a:p>
                    <a:p>
                      <a:pPr marR="1883410" algn="r">
                        <a:lnSpc>
                          <a:spcPts val="3354"/>
                        </a:lnSpc>
                        <a:tabLst>
                          <a:tab pos="5997575" algn="l"/>
                        </a:tabLst>
                      </a:pPr>
                      <a:r>
                        <a:rPr lang="en-US" sz="2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lang="en-US" sz="2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2800" spc="-10" dirty="0">
                          <a:latin typeface="Times New Roman"/>
                          <a:cs typeface="Times New Roman"/>
                        </a:rPr>
                        <a:t>museum.</a:t>
                      </a:r>
                      <a:r>
                        <a:rPr lang="en-US"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lang="en-US" sz="2800" dirty="0">
                          <a:latin typeface="LM Mono 10"/>
                          <a:cs typeface="LM Mono 10"/>
                        </a:rPr>
                        <a:t>food</a:t>
                      </a:r>
                      <a:r>
                        <a:rPr lang="en-US" sz="2800" spc="-6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lang="en-US" sz="2800" dirty="0">
                          <a:latin typeface="LM Mono 10"/>
                          <a:cs typeface="LM Mono 10"/>
                        </a:rPr>
                        <a:t>=</a:t>
                      </a:r>
                      <a:r>
                        <a:rPr lang="en-US" sz="2800" spc="-6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lang="en-US" sz="2800" dirty="0">
                          <a:latin typeface="LM Mono 10"/>
                          <a:cs typeface="LM Mono 10"/>
                        </a:rPr>
                        <a:t>Italian,</a:t>
                      </a:r>
                      <a:r>
                        <a:rPr lang="en-US" sz="2800" spc="-55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lang="en-US" sz="2800" dirty="0">
                          <a:latin typeface="LM Mono 10"/>
                          <a:cs typeface="LM Mono 10"/>
                        </a:rPr>
                        <a:t>near</a:t>
                      </a:r>
                      <a:r>
                        <a:rPr lang="en-US" sz="2800" spc="-6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lang="en-US" sz="2800" dirty="0">
                          <a:latin typeface="LM Mono 10"/>
                          <a:cs typeface="LM Mono 10"/>
                        </a:rPr>
                        <a:t>=</a:t>
                      </a:r>
                      <a:r>
                        <a:rPr lang="en-US" sz="2800" spc="-6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lang="en-US" sz="2800" spc="-10" dirty="0">
                          <a:latin typeface="LM Mono 10"/>
                          <a:cs typeface="LM Mono 10"/>
                        </a:rPr>
                        <a:t>museum)</a:t>
                      </a:r>
                      <a:endParaRPr lang="en-US" sz="2800" dirty="0">
                        <a:latin typeface="LM Mono 10"/>
                        <a:cs typeface="LM Mono 10"/>
                      </a:endParaRPr>
                    </a:p>
                    <a:p>
                      <a:pPr marR="1883410" algn="r">
                        <a:lnSpc>
                          <a:spcPts val="3354"/>
                        </a:lnSpc>
                        <a:tabLst>
                          <a:tab pos="567690" algn="l"/>
                          <a:tab pos="6565265" algn="l"/>
                        </a:tabLst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U: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Is</a:t>
                      </a:r>
                      <a:r>
                        <a:rPr sz="2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2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reasonably</a:t>
                      </a:r>
                      <a:r>
                        <a:rPr sz="2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priced?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confirm(pricerange</a:t>
                      </a:r>
                      <a:r>
                        <a:rPr sz="2800" spc="-15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=</a:t>
                      </a:r>
                      <a:r>
                        <a:rPr sz="2800" spc="-145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spc="-10" dirty="0">
                          <a:latin typeface="LM Mono 10"/>
                          <a:cs typeface="LM Mono 10"/>
                        </a:rPr>
                        <a:t>moderate)</a:t>
                      </a:r>
                      <a:endParaRPr sz="2800" dirty="0">
                        <a:latin typeface="LM Mono 10"/>
                        <a:cs typeface="LM Mono 10"/>
                      </a:endParaRPr>
                    </a:p>
                    <a:p>
                      <a:pPr marL="112395">
                        <a:lnSpc>
                          <a:spcPts val="3350"/>
                        </a:lnSpc>
                        <a:tabLst>
                          <a:tab pos="680720" algn="l"/>
                          <a:tab pos="1510665" algn="l"/>
                          <a:tab pos="2555875" algn="l"/>
                          <a:tab pos="2990850" algn="l"/>
                          <a:tab pos="3464560" algn="l"/>
                          <a:tab pos="4095750" algn="l"/>
                          <a:tab pos="5613400" algn="l"/>
                          <a:tab pos="6678295" algn="l"/>
                        </a:tabLst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S: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Yes,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Roma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moderate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price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affirm(name</a:t>
                      </a:r>
                      <a:r>
                        <a:rPr sz="2800" spc="-114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=</a:t>
                      </a:r>
                      <a:r>
                        <a:rPr sz="2800" spc="-11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"Roma",</a:t>
                      </a:r>
                      <a:r>
                        <a:rPr sz="2800" spc="-114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dirty="0">
                          <a:latin typeface="LM Mono 10"/>
                          <a:cs typeface="LM Mono 10"/>
                        </a:rPr>
                        <a:t>pricerange</a:t>
                      </a:r>
                      <a:r>
                        <a:rPr sz="2800" spc="-11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spc="-50" dirty="0">
                          <a:latin typeface="LM Mono 10"/>
                          <a:cs typeface="LM Mono 10"/>
                        </a:rPr>
                        <a:t>=</a:t>
                      </a:r>
                      <a:endParaRPr sz="2800" dirty="0">
                        <a:latin typeface="LM Mono 10"/>
                        <a:cs typeface="LM Mono 10"/>
                      </a:endParaRPr>
                    </a:p>
                    <a:p>
                      <a:pPr marL="680720">
                        <a:lnSpc>
                          <a:spcPts val="3354"/>
                        </a:lnSpc>
                        <a:tabLst>
                          <a:tab pos="6678295" algn="l"/>
                        </a:tabLst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range.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800" spc="-10" dirty="0">
                          <a:latin typeface="LM Mono 10"/>
                          <a:cs typeface="LM Mono 10"/>
                        </a:rPr>
                        <a:t>moderate)</a:t>
                      </a:r>
                      <a:endParaRPr sz="2800" dirty="0">
                        <a:latin typeface="LM Mono 10"/>
                        <a:cs typeface="LM Mono 10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C4DB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84">
                <a:tc>
                  <a:txBody>
                    <a:bodyPr/>
                    <a:lstStyle/>
                    <a:p>
                      <a:pPr marL="6350" algn="ctr">
                        <a:lnSpc>
                          <a:spcPts val="3140"/>
                        </a:lnSpc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U: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3140"/>
                        </a:lnSpc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What</a:t>
                      </a: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phone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number?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92150">
                        <a:lnSpc>
                          <a:spcPts val="3140"/>
                        </a:lnSpc>
                      </a:pPr>
                      <a:r>
                        <a:rPr sz="2800" spc="-10" dirty="0">
                          <a:latin typeface="LM Mono 10"/>
                          <a:cs typeface="LM Mono 10"/>
                        </a:rPr>
                        <a:t>request(phone)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R="44450" algn="ctr">
                        <a:lnSpc>
                          <a:spcPts val="3135"/>
                        </a:lnSpc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S: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3135"/>
                        </a:lnSpc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number</a:t>
                      </a:r>
                      <a:r>
                        <a:rPr sz="2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Roma</a:t>
                      </a:r>
                      <a:r>
                        <a:rPr sz="2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385456.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92150" marR="3175">
                        <a:lnSpc>
                          <a:spcPts val="3135"/>
                        </a:lnSpc>
                      </a:pPr>
                      <a:r>
                        <a:rPr sz="2800" dirty="0">
                          <a:latin typeface="LM Mono 10"/>
                          <a:cs typeface="LM Mono 10"/>
                        </a:rPr>
                        <a:t>inform(name</a:t>
                      </a:r>
                      <a:r>
                        <a:rPr sz="2800" spc="-170" dirty="0">
                          <a:latin typeface="LM Mono 10"/>
                          <a:cs typeface="LM Mono 10"/>
                        </a:rPr>
                        <a:t> </a:t>
                      </a:r>
                      <a:r>
                        <a:rPr sz="2800" spc="-50" dirty="0">
                          <a:latin typeface="LM Mono 10"/>
                          <a:cs typeface="LM Mono 10"/>
                        </a:rPr>
                        <a:t>=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135"/>
                        </a:lnSpc>
                      </a:pPr>
                      <a:r>
                        <a:rPr sz="2800" spc="-10" dirty="0">
                          <a:latin typeface="LM Mono 10"/>
                          <a:cs typeface="LM Mono 10"/>
                        </a:rPr>
                        <a:t>"Roma",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3135"/>
                        </a:lnSpc>
                      </a:pPr>
                      <a:r>
                        <a:rPr sz="2800" spc="-10" dirty="0">
                          <a:latin typeface="LM Mono 10"/>
                          <a:cs typeface="LM Mono 10"/>
                        </a:rPr>
                        <a:t>phone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3135"/>
                        </a:lnSpc>
                      </a:pPr>
                      <a:r>
                        <a:rPr sz="2800" spc="-50" dirty="0">
                          <a:latin typeface="LM Mono 10"/>
                          <a:cs typeface="LM Mono 10"/>
                        </a:rPr>
                        <a:t>=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3135"/>
                        </a:lnSpc>
                      </a:pPr>
                      <a:r>
                        <a:rPr sz="2800" spc="-10" dirty="0">
                          <a:latin typeface="LM Mono 10"/>
                          <a:cs typeface="LM Mono 10"/>
                        </a:rPr>
                        <a:t>"385456")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6350" algn="ctr">
                        <a:lnSpc>
                          <a:spcPts val="3135"/>
                        </a:lnSpc>
                      </a:pPr>
                      <a:r>
                        <a:rPr sz="2800" spc="-25" dirty="0">
                          <a:latin typeface="Times New Roman"/>
                          <a:cs typeface="Times New Roman"/>
                        </a:rPr>
                        <a:t>U: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3135"/>
                        </a:lnSpc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Ok,</a:t>
                      </a:r>
                      <a:r>
                        <a:rPr sz="2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thank</a:t>
                      </a:r>
                      <a:r>
                        <a:rPr sz="2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you</a:t>
                      </a:r>
                      <a:r>
                        <a:rPr sz="2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goodbye.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691515" marR="3175">
                        <a:lnSpc>
                          <a:spcPts val="3135"/>
                        </a:lnSpc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bye()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63688" y="2076767"/>
            <a:ext cx="14166850" cy="14604"/>
          </a:xfrm>
          <a:custGeom>
            <a:avLst/>
            <a:gdLst/>
            <a:ahLst/>
            <a:cxnLst/>
            <a:rect l="l" t="t" r="r" b="b"/>
            <a:pathLst>
              <a:path w="14166850" h="14605">
                <a:moveTo>
                  <a:pt x="0" y="14174"/>
                </a:moveTo>
                <a:lnTo>
                  <a:pt x="14166710" y="14174"/>
                </a:lnTo>
                <a:lnTo>
                  <a:pt x="14166710" y="0"/>
                </a:lnTo>
                <a:lnTo>
                  <a:pt x="0" y="0"/>
                </a:lnTo>
                <a:lnTo>
                  <a:pt x="0" y="14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18468" y="514604"/>
            <a:ext cx="2302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rlito"/>
                <a:cs typeface="Carlito"/>
              </a:rPr>
              <a:t>Young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et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al.,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2010: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-133504"/>
            <a:ext cx="11802872" cy="1311910"/>
          </a:xfrm>
          <a:prstGeom prst="rect">
            <a:avLst/>
          </a:prstGeom>
        </p:spPr>
        <p:txBody>
          <a:bodyPr vert="horz" wrap="square" lIns="0" tIns="2636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Slot</a:t>
            </a:r>
            <a:r>
              <a:rPr spc="-229" dirty="0"/>
              <a:t> </a:t>
            </a:r>
            <a:r>
              <a:rPr spc="-65" dirty="0"/>
              <a:t>filling</a:t>
            </a:r>
            <a:r>
              <a:rPr spc="-204" dirty="0"/>
              <a:t> </a:t>
            </a:r>
            <a:r>
              <a:rPr dirty="0"/>
              <a:t>as</a:t>
            </a:r>
            <a:r>
              <a:rPr spc="-220" dirty="0"/>
              <a:t> </a:t>
            </a:r>
            <a:r>
              <a:rPr spc="-35" dirty="0"/>
              <a:t>sequence</a:t>
            </a:r>
            <a:r>
              <a:rPr spc="-215" dirty="0"/>
              <a:t> </a:t>
            </a:r>
            <a:r>
              <a:rPr spc="-55" dirty="0"/>
              <a:t>labeling:</a:t>
            </a:r>
            <a:r>
              <a:rPr spc="-225" dirty="0"/>
              <a:t> </a:t>
            </a:r>
            <a:r>
              <a:rPr spc="-10" dirty="0"/>
              <a:t>BIO</a:t>
            </a:r>
            <a:r>
              <a:rPr spc="-210" dirty="0"/>
              <a:t> </a:t>
            </a:r>
            <a:r>
              <a:rPr spc="-10" dirty="0"/>
              <a:t>tagging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178406"/>
            <a:ext cx="14020800" cy="2082621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2225" marR="5080" indent="-10160">
              <a:lnSpc>
                <a:spcPts val="4580"/>
              </a:lnSpc>
              <a:spcBef>
                <a:spcPts val="1475"/>
              </a:spcBef>
            </a:pPr>
            <a:r>
              <a:rPr sz="3600" dirty="0">
                <a:latin typeface="Carlito"/>
              </a:rPr>
              <a:t>Idea: Train a classifier to label each input word with a tag that tells us what slot (if any) it fills</a:t>
            </a:r>
            <a:r>
              <a:rPr lang="en-US" sz="3600" dirty="0">
                <a:latin typeface="Carlito"/>
              </a:rPr>
              <a:t> and </a:t>
            </a:r>
            <a:r>
              <a:rPr sz="3600" dirty="0">
                <a:latin typeface="Carlito"/>
              </a:rPr>
              <a:t>convert the training data to this format</a:t>
            </a:r>
            <a:endParaRPr lang="en-US" sz="3600" dirty="0">
              <a:latin typeface="Carlito"/>
            </a:endParaRPr>
          </a:p>
          <a:p>
            <a:pPr marL="22225" marR="5080" indent="-10160">
              <a:lnSpc>
                <a:spcPts val="4580"/>
              </a:lnSpc>
              <a:spcBef>
                <a:spcPts val="1475"/>
              </a:spcBef>
            </a:pPr>
            <a:endParaRPr lang="en-IN" sz="4300" spc="-10" dirty="0">
              <a:solidFill>
                <a:srgbClr val="595959"/>
              </a:solidFill>
              <a:latin typeface="Carlito"/>
              <a:cs typeface="Carli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945747"/>
              </p:ext>
            </p:extLst>
          </p:nvPr>
        </p:nvGraphicFramePr>
        <p:xfrm>
          <a:off x="1219200" y="2595741"/>
          <a:ext cx="11664950" cy="778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9255">
                <a:tc>
                  <a:txBody>
                    <a:bodyPr/>
                    <a:lstStyle/>
                    <a:p>
                      <a:pPr marR="52705" algn="ctr">
                        <a:lnSpc>
                          <a:spcPts val="2800"/>
                        </a:lnSpc>
                      </a:pPr>
                      <a:r>
                        <a:rPr sz="2800" spc="-50" dirty="0">
                          <a:latin typeface="LM Mono 10"/>
                          <a:cs typeface="LM Mono 10"/>
                        </a:rPr>
                        <a:t>O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00"/>
                        </a:lnSpc>
                      </a:pPr>
                      <a:r>
                        <a:rPr sz="2800" spc="-50" dirty="0">
                          <a:latin typeface="LM Mono 10"/>
                          <a:cs typeface="LM Mono 10"/>
                        </a:rPr>
                        <a:t>O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00"/>
                        </a:lnSpc>
                      </a:pPr>
                      <a:r>
                        <a:rPr sz="2800" spc="-50" dirty="0">
                          <a:latin typeface="LM Mono 10"/>
                          <a:cs typeface="LM Mono 10"/>
                        </a:rPr>
                        <a:t>O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00"/>
                        </a:lnSpc>
                      </a:pPr>
                      <a:r>
                        <a:rPr sz="2800" spc="-50" dirty="0">
                          <a:latin typeface="LM Mono 10"/>
                          <a:cs typeface="LM Mono 10"/>
                        </a:rPr>
                        <a:t>O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00"/>
                        </a:lnSpc>
                      </a:pPr>
                      <a:r>
                        <a:rPr sz="2800" spc="-50" dirty="0">
                          <a:latin typeface="LM Mono 10"/>
                          <a:cs typeface="LM Mono 10"/>
                        </a:rPr>
                        <a:t>O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00"/>
                        </a:lnSpc>
                      </a:pPr>
                      <a:r>
                        <a:rPr sz="2800" spc="-35" dirty="0">
                          <a:latin typeface="LM Mono 10"/>
                          <a:cs typeface="LM Mono 10"/>
                        </a:rPr>
                        <a:t>B-</a:t>
                      </a:r>
                      <a:r>
                        <a:rPr sz="2800" spc="-25" dirty="0">
                          <a:latin typeface="LM Mono 10"/>
                          <a:cs typeface="LM Mono 10"/>
                        </a:rPr>
                        <a:t>DES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00"/>
                        </a:lnSpc>
                      </a:pPr>
                      <a:r>
                        <a:rPr sz="2800" spc="-35" dirty="0">
                          <a:latin typeface="LM Mono 10"/>
                          <a:cs typeface="LM Mono 10"/>
                        </a:rPr>
                        <a:t>I-</a:t>
                      </a:r>
                      <a:r>
                        <a:rPr sz="2800" spc="-25" dirty="0">
                          <a:latin typeface="LM Mono 10"/>
                          <a:cs typeface="LM Mono 10"/>
                        </a:rPr>
                        <a:t>DES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00"/>
                        </a:lnSpc>
                      </a:pPr>
                      <a:r>
                        <a:rPr sz="2800" spc="-50" dirty="0">
                          <a:latin typeface="LM Mono 10"/>
                          <a:cs typeface="LM Mono 10"/>
                        </a:rPr>
                        <a:t>O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00"/>
                        </a:lnSpc>
                      </a:pPr>
                      <a:r>
                        <a:rPr sz="2800" spc="-35" dirty="0">
                          <a:latin typeface="LM Mono 10"/>
                          <a:cs typeface="LM Mono 10"/>
                        </a:rPr>
                        <a:t>B-</a:t>
                      </a:r>
                      <a:r>
                        <a:rPr sz="2800" spc="-10" dirty="0">
                          <a:latin typeface="LM Mono 10"/>
                          <a:cs typeface="LM Mono 10"/>
                        </a:rPr>
                        <a:t>DEPTIME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00"/>
                        </a:lnSpc>
                      </a:pPr>
                      <a:r>
                        <a:rPr sz="2800" spc="-35" dirty="0">
                          <a:latin typeface="LM Mono 10"/>
                          <a:cs typeface="LM Mono 10"/>
                        </a:rPr>
                        <a:t>I-</a:t>
                      </a:r>
                      <a:r>
                        <a:rPr sz="2800" spc="-10" dirty="0">
                          <a:latin typeface="LM Mono 10"/>
                          <a:cs typeface="LM Mono 10"/>
                        </a:rPr>
                        <a:t>DEPTIME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2800"/>
                        </a:lnSpc>
                      </a:pPr>
                      <a:r>
                        <a:rPr sz="2800" spc="-50" dirty="0">
                          <a:latin typeface="LM Mono 10"/>
                          <a:cs typeface="LM Mono 10"/>
                        </a:rPr>
                        <a:t>O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marR="52705" algn="ctr">
                        <a:lnSpc>
                          <a:spcPts val="2970"/>
                        </a:lnSpc>
                      </a:pPr>
                      <a:r>
                        <a:rPr sz="2800" spc="-50" dirty="0">
                          <a:latin typeface="LM Mono 10"/>
                          <a:cs typeface="LM Mono 10"/>
                        </a:rPr>
                        <a:t>I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970"/>
                        </a:lnSpc>
                      </a:pPr>
                      <a:r>
                        <a:rPr sz="2800" spc="-20" dirty="0">
                          <a:latin typeface="LM Mono 10"/>
                          <a:cs typeface="LM Mono 10"/>
                        </a:rPr>
                        <a:t>want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970"/>
                        </a:lnSpc>
                      </a:pPr>
                      <a:r>
                        <a:rPr sz="2800" spc="-25" dirty="0">
                          <a:latin typeface="LM Mono 10"/>
                          <a:cs typeface="LM Mono 10"/>
                        </a:rPr>
                        <a:t>to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970"/>
                        </a:lnSpc>
                      </a:pPr>
                      <a:r>
                        <a:rPr sz="2800" spc="-25" dirty="0">
                          <a:latin typeface="LM Mono 10"/>
                          <a:cs typeface="LM Mono 10"/>
                        </a:rPr>
                        <a:t>fly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970"/>
                        </a:lnSpc>
                      </a:pPr>
                      <a:r>
                        <a:rPr sz="2800" spc="-25" dirty="0">
                          <a:latin typeface="LM Mono 10"/>
                          <a:cs typeface="LM Mono 10"/>
                        </a:rPr>
                        <a:t>to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970"/>
                        </a:lnSpc>
                      </a:pPr>
                      <a:r>
                        <a:rPr sz="2800" spc="-25" dirty="0">
                          <a:latin typeface="LM Mono 10"/>
                          <a:cs typeface="LM Mono 10"/>
                        </a:rPr>
                        <a:t>San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970"/>
                        </a:lnSpc>
                      </a:pPr>
                      <a:r>
                        <a:rPr sz="2800" spc="-10" dirty="0">
                          <a:latin typeface="LM Mono 10"/>
                          <a:cs typeface="LM Mono 10"/>
                        </a:rPr>
                        <a:t>Francisco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970"/>
                        </a:lnSpc>
                      </a:pPr>
                      <a:r>
                        <a:rPr sz="2800" spc="-25" dirty="0">
                          <a:latin typeface="LM Mono 10"/>
                          <a:cs typeface="LM Mono 10"/>
                        </a:rPr>
                        <a:t>on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970"/>
                        </a:lnSpc>
                      </a:pPr>
                      <a:r>
                        <a:rPr sz="2800" spc="-10" dirty="0">
                          <a:latin typeface="LM Mono 10"/>
                          <a:cs typeface="LM Mono 10"/>
                        </a:rPr>
                        <a:t>Monday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970"/>
                        </a:lnSpc>
                      </a:pPr>
                      <a:r>
                        <a:rPr sz="2800" spc="-10" dirty="0">
                          <a:latin typeface="LM Mono 10"/>
                          <a:cs typeface="LM Mono 10"/>
                        </a:rPr>
                        <a:t>afternoon</a:t>
                      </a:r>
                      <a:endParaRPr sz="280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2970"/>
                        </a:lnSpc>
                      </a:pPr>
                      <a:r>
                        <a:rPr sz="2800" spc="-10" dirty="0">
                          <a:latin typeface="LM Mono 10"/>
                          <a:cs typeface="LM Mono 10"/>
                        </a:rPr>
                        <a:t>please</a:t>
                      </a:r>
                      <a:endParaRPr sz="2800" dirty="0">
                        <a:latin typeface="LM Mono 10"/>
                        <a:cs typeface="LM Mono 1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8" name="Picture 167">
            <a:extLst>
              <a:ext uri="{FF2B5EF4-FFF2-40B4-BE49-F238E27FC236}">
                <a16:creationId xmlns:a16="http://schemas.microsoft.com/office/drawing/2014/main" id="{A25859DC-A376-5C03-2029-188DF552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404449"/>
            <a:ext cx="8501583" cy="48289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0904" y="152400"/>
            <a:ext cx="12692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5" dirty="0">
                <a:solidFill>
                  <a:srgbClr val="404040"/>
                </a:solidFill>
              </a:rPr>
              <a:t>Features</a:t>
            </a:r>
            <a:r>
              <a:rPr sz="4800" spc="-160" dirty="0">
                <a:solidFill>
                  <a:srgbClr val="404040"/>
                </a:solidFill>
              </a:rPr>
              <a:t> </a:t>
            </a:r>
            <a:r>
              <a:rPr sz="4800" spc="-80" dirty="0">
                <a:solidFill>
                  <a:srgbClr val="404040"/>
                </a:solidFill>
              </a:rPr>
              <a:t>for</a:t>
            </a:r>
            <a:r>
              <a:rPr sz="4800" spc="-165" dirty="0">
                <a:solidFill>
                  <a:srgbClr val="404040"/>
                </a:solidFill>
              </a:rPr>
              <a:t> </a:t>
            </a:r>
            <a:r>
              <a:rPr sz="4800" spc="-85" dirty="0">
                <a:solidFill>
                  <a:srgbClr val="404040"/>
                </a:solidFill>
              </a:rPr>
              <a:t>detecting</a:t>
            </a:r>
            <a:r>
              <a:rPr sz="4800" spc="-165" dirty="0">
                <a:solidFill>
                  <a:srgbClr val="404040"/>
                </a:solidFill>
              </a:rPr>
              <a:t> </a:t>
            </a:r>
            <a:r>
              <a:rPr sz="4800" spc="-80" dirty="0">
                <a:solidFill>
                  <a:srgbClr val="404040"/>
                </a:solidFill>
              </a:rPr>
              <a:t>corrections</a:t>
            </a:r>
            <a:r>
              <a:rPr sz="4800" spc="-160" dirty="0">
                <a:solidFill>
                  <a:srgbClr val="404040"/>
                </a:solidFill>
              </a:rPr>
              <a:t> </a:t>
            </a:r>
            <a:r>
              <a:rPr sz="4800" dirty="0">
                <a:solidFill>
                  <a:srgbClr val="404040"/>
                </a:solidFill>
              </a:rPr>
              <a:t>in</a:t>
            </a:r>
            <a:r>
              <a:rPr sz="4800" spc="-160" dirty="0">
                <a:solidFill>
                  <a:srgbClr val="404040"/>
                </a:solidFill>
              </a:rPr>
              <a:t> </a:t>
            </a:r>
            <a:r>
              <a:rPr sz="4800" spc="-105" dirty="0">
                <a:solidFill>
                  <a:srgbClr val="404040"/>
                </a:solidFill>
              </a:rPr>
              <a:t>spoken</a:t>
            </a:r>
            <a:r>
              <a:rPr sz="4800" spc="-165" dirty="0">
                <a:solidFill>
                  <a:srgbClr val="404040"/>
                </a:solidFill>
              </a:rPr>
              <a:t> </a:t>
            </a:r>
            <a:r>
              <a:rPr sz="4800" spc="-10" dirty="0">
                <a:solidFill>
                  <a:srgbClr val="404040"/>
                </a:solidFill>
              </a:rPr>
              <a:t>dialogue</a:t>
            </a:r>
            <a:endParaRPr sz="480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54144"/>
              </p:ext>
            </p:extLst>
          </p:nvPr>
        </p:nvGraphicFramePr>
        <p:xfrm>
          <a:off x="533400" y="1219200"/>
          <a:ext cx="13860780" cy="2548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2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marL="98425">
                        <a:lnSpc>
                          <a:spcPts val="2855"/>
                        </a:lnSpc>
                      </a:pPr>
                      <a:r>
                        <a:rPr sz="2700" b="1" spc="-10" dirty="0">
                          <a:latin typeface="Times New Roman"/>
                          <a:cs typeface="Times New Roman"/>
                        </a:rPr>
                        <a:t>features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704215">
                        <a:lnSpc>
                          <a:spcPts val="2855"/>
                        </a:lnSpc>
                      </a:pPr>
                      <a:r>
                        <a:rPr sz="2700" b="1" spc="-10" dirty="0">
                          <a:latin typeface="Times New Roman"/>
                          <a:cs typeface="Times New Roman"/>
                        </a:rPr>
                        <a:t>examples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marL="98425">
                        <a:lnSpc>
                          <a:spcPts val="2890"/>
                        </a:lnSpc>
                      </a:pPr>
                      <a:r>
                        <a:rPr sz="2700" b="1" spc="-10" dirty="0">
                          <a:latin typeface="Times New Roman"/>
                          <a:cs typeface="Times New Roman"/>
                        </a:rPr>
                        <a:t>lexical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704215">
                        <a:lnSpc>
                          <a:spcPts val="2890"/>
                        </a:lnSpc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words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“no”,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“correction”,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“I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don’t”,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swear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words,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utterance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10" dirty="0">
                          <a:latin typeface="Times New Roman"/>
                          <a:cs typeface="Times New Roman"/>
                        </a:rPr>
                        <a:t>length</a:t>
                      </a: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455">
                <a:tc>
                  <a:txBody>
                    <a:bodyPr/>
                    <a:lstStyle/>
                    <a:p>
                      <a:pPr marL="98425">
                        <a:lnSpc>
                          <a:spcPts val="2890"/>
                        </a:lnSpc>
                      </a:pPr>
                      <a:r>
                        <a:rPr sz="2700" b="1" spc="-10" dirty="0">
                          <a:latin typeface="Times New Roman"/>
                          <a:cs typeface="Times New Roman"/>
                        </a:rPr>
                        <a:t>semantic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704215">
                        <a:lnSpc>
                          <a:spcPts val="2890"/>
                        </a:lnSpc>
                        <a:tabLst>
                          <a:tab pos="2176780" algn="l"/>
                          <a:tab pos="3141980" algn="l"/>
                          <a:tab pos="4313555" algn="l"/>
                          <a:tab pos="4741545" algn="l"/>
                          <a:tab pos="6426200" algn="l"/>
                          <a:tab pos="7008495" algn="l"/>
                          <a:tab pos="8326120" algn="l"/>
                          <a:tab pos="9623425" algn="l"/>
                          <a:tab pos="10186670" algn="l"/>
                        </a:tabLst>
                      </a:pPr>
                      <a:r>
                        <a:rPr sz="2700" spc="-10" dirty="0">
                          <a:latin typeface="Times New Roman"/>
                          <a:cs typeface="Times New Roman"/>
                        </a:rPr>
                        <a:t>similarity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700" spc="-10" dirty="0">
                          <a:latin typeface="Times New Roman"/>
                          <a:cs typeface="Times New Roman"/>
                        </a:rPr>
                        <a:t>(word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700" spc="-10" dirty="0">
                          <a:latin typeface="Times New Roman"/>
                          <a:cs typeface="Times New Roman"/>
                        </a:rPr>
                        <a:t>overlap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700" spc="-25" dirty="0"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700" spc="-10" dirty="0">
                          <a:latin typeface="Times New Roman"/>
                          <a:cs typeface="Times New Roman"/>
                        </a:rPr>
                        <a:t>embedding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700" spc="-25" dirty="0">
                          <a:latin typeface="Times New Roman"/>
                          <a:cs typeface="Times New Roman"/>
                        </a:rPr>
                        <a:t>dot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700" spc="-10" dirty="0">
                          <a:latin typeface="Times New Roman"/>
                          <a:cs typeface="Times New Roman"/>
                        </a:rPr>
                        <a:t>product)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700" spc="-10" dirty="0">
                          <a:latin typeface="Times New Roman"/>
                          <a:cs typeface="Times New Roman"/>
                        </a:rPr>
                        <a:t>between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700" spc="-2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700" spc="-10" dirty="0">
                          <a:latin typeface="Times New Roman"/>
                          <a:cs typeface="Times New Roman"/>
                        </a:rPr>
                        <a:t>candidate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704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correction</a:t>
                      </a:r>
                      <a:r>
                        <a:rPr sz="27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act</a:t>
                      </a:r>
                      <a:r>
                        <a:rPr sz="27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7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7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sz="27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prior</a:t>
                      </a:r>
                      <a:r>
                        <a:rPr sz="27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10" dirty="0">
                          <a:latin typeface="Times New Roman"/>
                          <a:cs typeface="Times New Roman"/>
                        </a:rPr>
                        <a:t>utterance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455">
                <a:tc>
                  <a:txBody>
                    <a:bodyPr/>
                    <a:lstStyle/>
                    <a:p>
                      <a:pPr marL="98425">
                        <a:lnSpc>
                          <a:spcPts val="2890"/>
                        </a:lnSpc>
                      </a:pPr>
                      <a:r>
                        <a:rPr sz="2700" b="1" spc="-10" dirty="0">
                          <a:latin typeface="Times New Roman"/>
                          <a:cs typeface="Times New Roman"/>
                        </a:rPr>
                        <a:t>phonetic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tc>
                  <a:txBody>
                    <a:bodyPr/>
                    <a:lstStyle/>
                    <a:p>
                      <a:pPr marL="704215">
                        <a:lnSpc>
                          <a:spcPts val="2890"/>
                        </a:lnSpc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phonetic</a:t>
                      </a:r>
                      <a:r>
                        <a:rPr sz="2700" spc="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overlap</a:t>
                      </a:r>
                      <a:r>
                        <a:rPr sz="27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between</a:t>
                      </a:r>
                      <a:r>
                        <a:rPr sz="27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7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candidate</a:t>
                      </a:r>
                      <a:r>
                        <a:rPr sz="27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correction</a:t>
                      </a:r>
                      <a:r>
                        <a:rPr sz="2700" spc="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act</a:t>
                      </a:r>
                      <a:r>
                        <a:rPr sz="27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7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7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user’s</a:t>
                      </a:r>
                      <a:r>
                        <a:rPr sz="27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prior</a:t>
                      </a:r>
                      <a:r>
                        <a:rPr sz="27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25" dirty="0">
                          <a:latin typeface="Times New Roman"/>
                          <a:cs typeface="Times New Roman"/>
                        </a:rPr>
                        <a:t>ut-</a:t>
                      </a: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marL="704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terance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(i.e.</a:t>
                      </a:r>
                      <a:r>
                        <a:rPr sz="2700" spc="2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“WhatsApp”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may</a:t>
                      </a:r>
                      <a:r>
                        <a:rPr sz="27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incorrectly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recognized</a:t>
                      </a:r>
                      <a:r>
                        <a:rPr sz="27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“What’s</a:t>
                      </a:r>
                      <a:r>
                        <a:rPr sz="27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20" dirty="0">
                          <a:latin typeface="Times New Roman"/>
                          <a:cs typeface="Times New Roman"/>
                        </a:rPr>
                        <a:t>up”)</a:t>
                      </a: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4D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F053369-A7FB-AF54-0CD7-16EE30ECBB95}"/>
              </a:ext>
            </a:extLst>
          </p:cNvPr>
          <p:cNvSpPr txBox="1"/>
          <p:nvPr/>
        </p:nvSpPr>
        <p:spPr>
          <a:xfrm>
            <a:off x="533400" y="5119819"/>
            <a:ext cx="4724400" cy="256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80340">
              <a:lnSpc>
                <a:spcPct val="114399"/>
              </a:lnSpc>
              <a:spcBef>
                <a:spcPts val="125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2400" spc="-2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important</a:t>
            </a:r>
            <a:r>
              <a:rPr lang="en-US" sz="2400" spc="-2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mechanisms:</a:t>
            </a:r>
            <a:endParaRPr lang="en-US" sz="2400" dirty="0">
              <a:latin typeface="Carlito"/>
              <a:cs typeface="Carlito"/>
            </a:endParaRPr>
          </a:p>
          <a:p>
            <a:pPr marL="560705" indent="-548005">
              <a:lnSpc>
                <a:spcPct val="100000"/>
              </a:lnSpc>
              <a:spcBef>
                <a:spcPts val="840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lang="en-US" sz="2400" b="1" dirty="0">
                <a:solidFill>
                  <a:srgbClr val="404040"/>
                </a:solidFill>
                <a:latin typeface="Carlito"/>
                <a:cs typeface="Carlito"/>
              </a:rPr>
              <a:t>confirming</a:t>
            </a:r>
            <a:r>
              <a:rPr lang="en-US" sz="2400" b="1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understandings</a:t>
            </a:r>
            <a:r>
              <a:rPr lang="en-US" sz="2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with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user</a:t>
            </a:r>
          </a:p>
          <a:p>
            <a:pPr marL="560705" indent="-548005">
              <a:lnSpc>
                <a:spcPct val="100000"/>
              </a:lnSpc>
              <a:spcBef>
                <a:spcPts val="840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</a:tabLst>
            </a:pPr>
            <a:r>
              <a:rPr lang="en-US" sz="2400" b="1" dirty="0">
                <a:solidFill>
                  <a:srgbClr val="404040"/>
                </a:solidFill>
                <a:latin typeface="Carlito"/>
                <a:cs typeface="Carlito"/>
              </a:rPr>
              <a:t>rejecting</a:t>
            </a:r>
            <a:r>
              <a:rPr lang="en-US" sz="2400" b="1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utterances</a:t>
            </a:r>
            <a:r>
              <a:rPr lang="en-US" sz="2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that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system</a:t>
            </a:r>
            <a:r>
              <a:rPr lang="en-US" sz="24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is</a:t>
            </a:r>
            <a:r>
              <a:rPr lang="en-US" sz="2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likely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have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misunderstood.</a:t>
            </a:r>
            <a:endParaRPr lang="en-US" sz="2400" dirty="0">
              <a:latin typeface="Carlito"/>
              <a:cs typeface="Carli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330DF4-576A-6A2D-4E3C-D02FE2A9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30" y="4403989"/>
            <a:ext cx="9056370" cy="3889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3763" y="403860"/>
            <a:ext cx="12019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404040"/>
                </a:solidFill>
              </a:rPr>
              <a:t>Using</a:t>
            </a:r>
            <a:r>
              <a:rPr spc="-220" dirty="0">
                <a:solidFill>
                  <a:srgbClr val="404040"/>
                </a:solidFill>
              </a:rPr>
              <a:t> </a:t>
            </a:r>
            <a:r>
              <a:rPr spc="-55" dirty="0">
                <a:solidFill>
                  <a:srgbClr val="404040"/>
                </a:solidFill>
              </a:rPr>
              <a:t>confidence</a:t>
            </a:r>
            <a:r>
              <a:rPr spc="-225"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to</a:t>
            </a:r>
            <a:r>
              <a:rPr spc="-229" dirty="0">
                <a:solidFill>
                  <a:srgbClr val="404040"/>
                </a:solidFill>
              </a:rPr>
              <a:t> </a:t>
            </a:r>
            <a:r>
              <a:rPr spc="-30" dirty="0">
                <a:solidFill>
                  <a:srgbClr val="404040"/>
                </a:solidFill>
              </a:rPr>
              <a:t>decide</a:t>
            </a:r>
            <a:r>
              <a:rPr spc="-225" dirty="0">
                <a:solidFill>
                  <a:srgbClr val="404040"/>
                </a:solidFill>
              </a:rPr>
              <a:t> </a:t>
            </a:r>
            <a:r>
              <a:rPr spc="-50" dirty="0">
                <a:solidFill>
                  <a:srgbClr val="404040"/>
                </a:solidFill>
              </a:rPr>
              <a:t>whether</a:t>
            </a:r>
            <a:r>
              <a:rPr spc="-225"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to</a:t>
            </a:r>
            <a:r>
              <a:rPr spc="-229" dirty="0">
                <a:solidFill>
                  <a:srgbClr val="404040"/>
                </a:solidFill>
              </a:rPr>
              <a:t> </a:t>
            </a:r>
            <a:r>
              <a:rPr spc="-10" dirty="0">
                <a:solidFill>
                  <a:srgbClr val="404040"/>
                </a:solidFill>
              </a:rPr>
              <a:t>confirm: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601724"/>
            <a:ext cx="13944600" cy="1292662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2225" marR="5080" indent="-10160">
              <a:lnSpc>
                <a:spcPts val="4100"/>
              </a:lnSpc>
              <a:spcBef>
                <a:spcPts val="620"/>
              </a:spcBef>
              <a:tabLst>
                <a:tab pos="1005205" algn="l"/>
              </a:tabLst>
            </a:pPr>
            <a:r>
              <a:rPr sz="3800" b="1" dirty="0">
                <a:solidFill>
                  <a:srgbClr val="404040"/>
                </a:solidFill>
                <a:latin typeface="Carlito"/>
                <a:cs typeface="Carlito"/>
              </a:rPr>
              <a:t>confidence</a:t>
            </a:r>
            <a:r>
              <a:rPr sz="3800" b="1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value</a:t>
            </a:r>
            <a:r>
              <a:rPr lang="en-US" sz="3800" dirty="0">
                <a:solidFill>
                  <a:srgbClr val="404040"/>
                </a:solidFill>
                <a:latin typeface="Carlito"/>
                <a:cs typeface="Carlito"/>
              </a:rPr>
              <a:t> indicates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how</a:t>
            </a:r>
            <a:r>
              <a:rPr sz="38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likely</a:t>
            </a:r>
            <a:r>
              <a:rPr sz="38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3800" dirty="0">
                <a:solidFill>
                  <a:srgbClr val="404040"/>
                </a:solidFill>
                <a:latin typeface="Carlito"/>
                <a:cs typeface="Carlito"/>
              </a:rPr>
              <a:t>system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understood</a:t>
            </a:r>
            <a:r>
              <a:rPr sz="38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38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spc="-10" dirty="0">
                <a:solidFill>
                  <a:srgbClr val="404040"/>
                </a:solidFill>
                <a:latin typeface="Carlito"/>
                <a:cs typeface="Carlito"/>
              </a:rPr>
              <a:t>user.</a:t>
            </a:r>
            <a:endParaRPr sz="3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Systems</a:t>
            </a:r>
            <a:r>
              <a:rPr sz="38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could</a:t>
            </a:r>
            <a:r>
              <a:rPr sz="38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use</a:t>
            </a:r>
            <a:r>
              <a:rPr sz="38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set</a:t>
            </a:r>
            <a:r>
              <a:rPr sz="38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confidence</a:t>
            </a:r>
            <a:r>
              <a:rPr sz="38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spc="-10" dirty="0">
                <a:solidFill>
                  <a:srgbClr val="404040"/>
                </a:solidFill>
                <a:latin typeface="Carlito"/>
                <a:cs typeface="Carlito"/>
              </a:rPr>
              <a:t>thresholds:</a:t>
            </a:r>
            <a:endParaRPr sz="3800" dirty="0">
              <a:latin typeface="Carlito"/>
              <a:cs typeface="Carli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73371"/>
              </p:ext>
            </p:extLst>
          </p:nvPr>
        </p:nvGraphicFramePr>
        <p:xfrm>
          <a:off x="1752600" y="3316280"/>
          <a:ext cx="9441180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6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3900" i="1" spc="-40" dirty="0">
                          <a:latin typeface="LM Roman Dunhill 10"/>
                          <a:cs typeface="LM Roman Dunhill 10"/>
                        </a:rPr>
                        <a:t>&lt;</a:t>
                      </a:r>
                      <a:r>
                        <a:rPr sz="3900" i="1" spc="-430" dirty="0">
                          <a:latin typeface="LM Roman Dunhill 10"/>
                          <a:cs typeface="LM Roman Dunhill 10"/>
                        </a:rPr>
                        <a:t> </a:t>
                      </a:r>
                      <a:r>
                        <a:rPr sz="3900" i="1" spc="620" dirty="0">
                          <a:latin typeface="Liberation Sans Narrow"/>
                          <a:cs typeface="Liberation Sans Narrow"/>
                        </a:rPr>
                        <a:t>a</a:t>
                      </a:r>
                      <a:endParaRPr sz="39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low</a:t>
                      </a:r>
                      <a:r>
                        <a:rPr sz="3900" spc="-1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spc="-10" dirty="0">
                          <a:latin typeface="Times New Roman"/>
                          <a:cs typeface="Times New Roman"/>
                        </a:rPr>
                        <a:t>confidence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3900" spc="-10" dirty="0">
                          <a:latin typeface="Times New Roman"/>
                          <a:cs typeface="Times New Roman"/>
                        </a:rPr>
                        <a:t>reject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31750">
                        <a:lnSpc>
                          <a:spcPts val="4535"/>
                        </a:lnSpc>
                      </a:pPr>
                      <a:r>
                        <a:rPr sz="3900" i="1" spc="55" dirty="0">
                          <a:latin typeface="DejaVu Sans Condensed"/>
                          <a:cs typeface="DejaVu Sans Condensed"/>
                        </a:rPr>
                        <a:t>≥</a:t>
                      </a:r>
                      <a:r>
                        <a:rPr sz="3900" i="1" spc="-250" dirty="0">
                          <a:latin typeface="DejaVu Sans Condensed"/>
                          <a:cs typeface="DejaVu Sans Condensed"/>
                        </a:rPr>
                        <a:t> </a:t>
                      </a:r>
                      <a:r>
                        <a:rPr sz="3900" i="1" spc="620" dirty="0">
                          <a:latin typeface="Liberation Sans Narrow"/>
                          <a:cs typeface="Liberation Sans Narrow"/>
                        </a:rPr>
                        <a:t>a</a:t>
                      </a:r>
                      <a:endParaRPr sz="39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4535"/>
                        </a:lnSpc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above</a:t>
                      </a:r>
                      <a:r>
                        <a:rPr sz="39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39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spc="-10" dirty="0">
                          <a:latin typeface="Times New Roman"/>
                          <a:cs typeface="Times New Roman"/>
                        </a:rPr>
                        <a:t>threshold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ts val="4535"/>
                        </a:lnSpc>
                      </a:pPr>
                      <a:r>
                        <a:rPr sz="3900" spc="-10" dirty="0">
                          <a:latin typeface="Times New Roman"/>
                          <a:cs typeface="Times New Roman"/>
                        </a:rPr>
                        <a:t>confirm</a:t>
                      </a:r>
                      <a:r>
                        <a:rPr sz="3900" spc="-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spc="-10" dirty="0">
                          <a:latin typeface="Times New Roman"/>
                          <a:cs typeface="Times New Roman"/>
                        </a:rPr>
                        <a:t>explicitly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31750">
                        <a:lnSpc>
                          <a:spcPts val="4535"/>
                        </a:lnSpc>
                      </a:pPr>
                      <a:r>
                        <a:rPr sz="3900" i="1" spc="55" dirty="0">
                          <a:latin typeface="DejaVu Sans Condensed"/>
                          <a:cs typeface="DejaVu Sans Condensed"/>
                        </a:rPr>
                        <a:t>≥</a:t>
                      </a:r>
                      <a:r>
                        <a:rPr sz="3900" i="1" spc="-250" dirty="0">
                          <a:latin typeface="DejaVu Sans Condensed"/>
                          <a:cs typeface="DejaVu Sans Condensed"/>
                        </a:rPr>
                        <a:t> </a:t>
                      </a:r>
                      <a:r>
                        <a:rPr sz="3900" i="1" spc="305" dirty="0">
                          <a:latin typeface="Liberation Sans Narrow"/>
                          <a:cs typeface="Liberation Sans Narrow"/>
                        </a:rPr>
                        <a:t>b</a:t>
                      </a:r>
                      <a:endParaRPr sz="39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4535"/>
                        </a:lnSpc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high</a:t>
                      </a:r>
                      <a:r>
                        <a:rPr sz="39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spc="-10" dirty="0">
                          <a:latin typeface="Times New Roman"/>
                          <a:cs typeface="Times New Roman"/>
                        </a:rPr>
                        <a:t>confidence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ts val="4535"/>
                        </a:lnSpc>
                      </a:pPr>
                      <a:r>
                        <a:rPr sz="3900" spc="-10" dirty="0">
                          <a:latin typeface="Times New Roman"/>
                          <a:cs typeface="Times New Roman"/>
                        </a:rPr>
                        <a:t>confirm</a:t>
                      </a:r>
                      <a:r>
                        <a:rPr sz="3900" spc="-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spc="-10" dirty="0">
                          <a:latin typeface="Times New Roman"/>
                          <a:cs typeface="Times New Roman"/>
                        </a:rPr>
                        <a:t>implictly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31750">
                        <a:lnSpc>
                          <a:spcPts val="4535"/>
                        </a:lnSpc>
                      </a:pPr>
                      <a:r>
                        <a:rPr sz="3900" i="1" spc="55" dirty="0">
                          <a:latin typeface="DejaVu Sans Condensed"/>
                          <a:cs typeface="DejaVu Sans Condensed"/>
                        </a:rPr>
                        <a:t>≥</a:t>
                      </a:r>
                      <a:r>
                        <a:rPr sz="3900" i="1" spc="-250" dirty="0">
                          <a:latin typeface="DejaVu Sans Condensed"/>
                          <a:cs typeface="DejaVu Sans Condensed"/>
                        </a:rPr>
                        <a:t> </a:t>
                      </a:r>
                      <a:r>
                        <a:rPr sz="3900" i="1" spc="-50" dirty="0">
                          <a:latin typeface="Liberation Sans Narrow"/>
                          <a:cs typeface="Liberation Sans Narrow"/>
                        </a:rPr>
                        <a:t>g</a:t>
                      </a:r>
                      <a:endParaRPr sz="39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4535"/>
                        </a:lnSpc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very</a:t>
                      </a:r>
                      <a:r>
                        <a:rPr sz="39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dirty="0">
                          <a:latin typeface="Times New Roman"/>
                          <a:cs typeface="Times New Roman"/>
                        </a:rPr>
                        <a:t>high</a:t>
                      </a:r>
                      <a:r>
                        <a:rPr sz="39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spc="-10" dirty="0">
                          <a:latin typeface="Times New Roman"/>
                          <a:cs typeface="Times New Roman"/>
                        </a:rPr>
                        <a:t>confidence</a:t>
                      </a: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ts val="4535"/>
                        </a:lnSpc>
                      </a:pPr>
                      <a:r>
                        <a:rPr sz="3900" dirty="0">
                          <a:latin typeface="Times New Roman"/>
                          <a:cs typeface="Times New Roman"/>
                        </a:rPr>
                        <a:t>don’t</a:t>
                      </a:r>
                      <a:r>
                        <a:rPr sz="39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spc="-10" dirty="0">
                          <a:latin typeface="Times New Roman"/>
                          <a:cs typeface="Times New Roman"/>
                        </a:rPr>
                        <a:t>confirm</a:t>
                      </a:r>
                      <a:r>
                        <a:rPr sz="39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dirty="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sz="39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spc="-25" dirty="0">
                          <a:latin typeface="Times New Roman"/>
                          <a:cs typeface="Times New Roman"/>
                        </a:rPr>
                        <a:t>all</a:t>
                      </a:r>
                      <a:endParaRPr sz="3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10" y="137162"/>
            <a:ext cx="12618720" cy="1590676"/>
          </a:xfrm>
        </p:spPr>
        <p:txBody>
          <a:bodyPr/>
          <a:lstStyle/>
          <a:p>
            <a:r>
              <a:rPr lang="en-IN" b="1" dirty="0"/>
              <a:t>Type of summarization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54330" y="1219200"/>
            <a:ext cx="13967460" cy="6404610"/>
          </a:xfrm>
        </p:spPr>
        <p:txBody>
          <a:bodyPr>
            <a:noAutofit/>
          </a:bodyPr>
          <a:lstStyle/>
          <a:p>
            <a:pPr algn="just"/>
            <a:r>
              <a:rPr lang="en-IN" sz="2400" b="1" dirty="0"/>
              <a:t>Based on input type:</a:t>
            </a:r>
          </a:p>
          <a:p>
            <a:pPr algn="just"/>
            <a:r>
              <a:rPr lang="en-US" sz="2400" i="1" dirty="0"/>
              <a:t>S</a:t>
            </a:r>
            <a:r>
              <a:rPr lang="en-US" sz="2400" dirty="0"/>
              <a:t>ingle Document</a:t>
            </a:r>
            <a:r>
              <a:rPr lang="en-US" sz="2400" i="1" dirty="0"/>
              <a:t>,</a:t>
            </a:r>
            <a:r>
              <a:rPr lang="en-US" sz="2400" dirty="0"/>
              <a:t> where the input length is short.</a:t>
            </a:r>
          </a:p>
          <a:p>
            <a:pPr algn="just"/>
            <a:r>
              <a:rPr lang="en-US" sz="2400" dirty="0"/>
              <a:t>Multi-Document, where the input length is long.</a:t>
            </a:r>
          </a:p>
          <a:p>
            <a:pPr algn="just"/>
            <a:r>
              <a:rPr lang="en-IN" sz="2400" b="1" dirty="0"/>
              <a:t>Based on the purpose:</a:t>
            </a:r>
          </a:p>
          <a:p>
            <a:pPr algn="just"/>
            <a:r>
              <a:rPr lang="en-US" sz="2400" dirty="0"/>
              <a:t>Generic, where the model makes no assumptions about the domain or content of the text to be summarized and treats all inputs as homogeneous. </a:t>
            </a:r>
          </a:p>
          <a:p>
            <a:pPr algn="just"/>
            <a:r>
              <a:rPr lang="en-US" sz="2400" dirty="0"/>
              <a:t>Domain-specific, where the model uses domain-specific knowledge to form a more accurate summary. For example, summarizing research papers of a specific domain, biomedical documents, etc.</a:t>
            </a:r>
          </a:p>
          <a:p>
            <a:pPr algn="just"/>
            <a:r>
              <a:rPr lang="en-US" sz="2400" dirty="0"/>
              <a:t>Query-based, where the summary only contains information that answers natural language questions about the input text.</a:t>
            </a:r>
          </a:p>
          <a:p>
            <a:r>
              <a:rPr lang="en-US" sz="2400" b="1" dirty="0"/>
              <a:t>Based on output type:</a:t>
            </a:r>
            <a:endParaRPr lang="en-US" sz="2400" dirty="0"/>
          </a:p>
          <a:p>
            <a:r>
              <a:rPr lang="en-US" sz="2400" dirty="0"/>
              <a:t>Extractive, where important sentences are identified &amp; selected from the input text to form a summary. Most summarization approaches today are extractive in nature. </a:t>
            </a:r>
            <a:r>
              <a:rPr lang="en-US" sz="2400" dirty="0" err="1"/>
              <a:t>Eg</a:t>
            </a:r>
            <a:r>
              <a:rPr lang="en-US" sz="2400" dirty="0"/>
              <a:t>; frequency-based methods will tend to rank the sentences in a text in order of importance by how frequently different words are used.</a:t>
            </a:r>
          </a:p>
          <a:p>
            <a:r>
              <a:rPr lang="en-US" sz="2400" dirty="0"/>
              <a:t>Abstractive, where the model forms its own phrases and sentences like what a human would generate. This approach is definitely more appealing, but much more difficult than extractive summarization </a:t>
            </a:r>
            <a:r>
              <a:rPr lang="en-US" sz="2400" dirty="0" err="1"/>
              <a:t>Eg</a:t>
            </a:r>
            <a:r>
              <a:rPr lang="en-US" sz="2400" dirty="0"/>
              <a:t>; Deep Learning (casting summarization as a </a:t>
            </a:r>
            <a:r>
              <a:rPr lang="en-US" sz="2400" u="sng" dirty="0">
                <a:hlinkClick r:id="rId2"/>
              </a:rPr>
              <a:t>seq2seq</a:t>
            </a:r>
            <a:r>
              <a:rPr lang="en-US" sz="2400" dirty="0"/>
              <a:t> problem)  &amp; </a:t>
            </a:r>
            <a:r>
              <a:rPr lang="en-US" sz="2400" u="sng" dirty="0">
                <a:hlinkClick r:id="rId3"/>
              </a:rPr>
              <a:t>Transformer</a:t>
            </a:r>
            <a:r>
              <a:rPr lang="en-US" sz="2400" dirty="0"/>
              <a:t> 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7210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3763" y="3243595"/>
            <a:ext cx="12333605" cy="908685"/>
            <a:chOff x="1303553" y="5401973"/>
            <a:chExt cx="12333605" cy="908685"/>
          </a:xfrm>
        </p:grpSpPr>
        <p:sp>
          <p:nvSpPr>
            <p:cNvPr id="3" name="object 3"/>
            <p:cNvSpPr/>
            <p:nvPr/>
          </p:nvSpPr>
          <p:spPr>
            <a:xfrm>
              <a:off x="1303553" y="5401973"/>
              <a:ext cx="12333605" cy="15240"/>
            </a:xfrm>
            <a:custGeom>
              <a:avLst/>
              <a:gdLst/>
              <a:ahLst/>
              <a:cxnLst/>
              <a:rect l="l" t="t" r="r" b="b"/>
              <a:pathLst>
                <a:path w="12333605" h="15239">
                  <a:moveTo>
                    <a:pt x="0" y="0"/>
                  </a:moveTo>
                  <a:lnTo>
                    <a:pt x="0" y="14877"/>
                  </a:lnTo>
                  <a:lnTo>
                    <a:pt x="12333541" y="14877"/>
                  </a:lnTo>
                  <a:lnTo>
                    <a:pt x="123335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3553" y="5416854"/>
              <a:ext cx="12333605" cy="894080"/>
            </a:xfrm>
            <a:custGeom>
              <a:avLst/>
              <a:gdLst/>
              <a:ahLst/>
              <a:cxnLst/>
              <a:rect l="l" t="t" r="r" b="b"/>
              <a:pathLst>
                <a:path w="12333605" h="894079">
                  <a:moveTo>
                    <a:pt x="12333542" y="0"/>
                  </a:moveTo>
                  <a:lnTo>
                    <a:pt x="395033" y="0"/>
                  </a:lnTo>
                  <a:lnTo>
                    <a:pt x="0" y="0"/>
                  </a:lnTo>
                  <a:lnTo>
                    <a:pt x="0" y="893787"/>
                  </a:lnTo>
                  <a:lnTo>
                    <a:pt x="395033" y="893787"/>
                  </a:lnTo>
                  <a:lnTo>
                    <a:pt x="12333542" y="893787"/>
                  </a:lnTo>
                  <a:lnTo>
                    <a:pt x="12333542" y="0"/>
                  </a:lnTo>
                  <a:close/>
                </a:path>
              </a:pathLst>
            </a:custGeom>
            <a:solidFill>
              <a:srgbClr val="C4D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67460" y="1391412"/>
            <a:ext cx="12369800" cy="3640099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561340" marR="730885" indent="-548640">
              <a:lnSpc>
                <a:spcPts val="4200"/>
              </a:lnSpc>
              <a:spcBef>
                <a:spcPts val="1280"/>
              </a:spcBef>
              <a:buClr>
                <a:srgbClr val="E48312"/>
              </a:buClr>
              <a:buFont typeface="Arial"/>
              <a:buChar char="•"/>
              <a:tabLst>
                <a:tab pos="561340" algn="l"/>
              </a:tabLst>
            </a:pPr>
            <a:r>
              <a:rPr sz="3800" b="1" dirty="0">
                <a:solidFill>
                  <a:srgbClr val="404040"/>
                </a:solidFill>
                <a:latin typeface="Carlito"/>
                <a:cs typeface="Carlito"/>
              </a:rPr>
              <a:t>Delexicalization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:</a:t>
            </a:r>
            <a:r>
              <a:rPr sz="38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replacing words</a:t>
            </a:r>
            <a:r>
              <a:rPr sz="38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3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38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training set</a:t>
            </a:r>
            <a:r>
              <a:rPr sz="38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spc="-2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represent</a:t>
            </a:r>
            <a:r>
              <a:rPr sz="3800" spc="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slot</a:t>
            </a:r>
            <a:r>
              <a:rPr sz="38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values</a:t>
            </a:r>
            <a:r>
              <a:rPr sz="3800" spc="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with</a:t>
            </a:r>
            <a:r>
              <a:rPr sz="3800" spc="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a</a:t>
            </a:r>
            <a:r>
              <a:rPr sz="38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generic</a:t>
            </a:r>
            <a:r>
              <a:rPr sz="3800" spc="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placeholder</a:t>
            </a:r>
            <a:r>
              <a:rPr sz="3800" spc="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spc="-10" dirty="0">
                <a:solidFill>
                  <a:srgbClr val="404040"/>
                </a:solidFill>
                <a:latin typeface="Carlito"/>
                <a:cs typeface="Carlito"/>
              </a:rPr>
              <a:t>token:</a:t>
            </a:r>
            <a:endParaRPr sz="3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9"/>
              </a:spcBef>
              <a:buClr>
                <a:srgbClr val="E48312"/>
              </a:buClr>
              <a:buFont typeface="Arial"/>
              <a:buChar char="•"/>
            </a:pPr>
            <a:endParaRPr sz="3800" dirty="0">
              <a:latin typeface="Carlito"/>
              <a:cs typeface="Carlito"/>
            </a:endParaRPr>
          </a:p>
          <a:p>
            <a:pPr marL="542290" marR="336550">
              <a:lnSpc>
                <a:spcPct val="101099"/>
              </a:lnSpc>
            </a:pPr>
            <a:r>
              <a:rPr sz="2900" dirty="0">
                <a:latin typeface="LM Mono 10"/>
                <a:cs typeface="LM Mono 10"/>
              </a:rPr>
              <a:t>recommend(restaurant</a:t>
            </a:r>
            <a:r>
              <a:rPr sz="2900" spc="10" dirty="0">
                <a:latin typeface="LM Mono 10"/>
                <a:cs typeface="LM Mono 10"/>
              </a:rPr>
              <a:t> </a:t>
            </a:r>
            <a:r>
              <a:rPr sz="2900" dirty="0">
                <a:latin typeface="LM Mono 10"/>
                <a:cs typeface="LM Mono 10"/>
              </a:rPr>
              <a:t>name=</a:t>
            </a:r>
            <a:r>
              <a:rPr sz="2900" spc="10" dirty="0">
                <a:latin typeface="LM Mono 10"/>
                <a:cs typeface="LM Mono 10"/>
              </a:rPr>
              <a:t> </a:t>
            </a:r>
            <a:r>
              <a:rPr sz="2900" dirty="0">
                <a:latin typeface="LM Mono 10"/>
                <a:cs typeface="LM Mono 10"/>
              </a:rPr>
              <a:t>Au</a:t>
            </a:r>
            <a:r>
              <a:rPr sz="2900" spc="10" dirty="0">
                <a:latin typeface="LM Mono 10"/>
                <a:cs typeface="LM Mono 10"/>
              </a:rPr>
              <a:t> </a:t>
            </a:r>
            <a:r>
              <a:rPr sz="2900" dirty="0">
                <a:latin typeface="LM Mono 10"/>
                <a:cs typeface="LM Mono 10"/>
              </a:rPr>
              <a:t>Midi,</a:t>
            </a:r>
            <a:r>
              <a:rPr sz="2900" spc="10" dirty="0">
                <a:latin typeface="LM Mono 10"/>
                <a:cs typeface="LM Mono 10"/>
              </a:rPr>
              <a:t> </a:t>
            </a:r>
            <a:r>
              <a:rPr sz="2900" dirty="0">
                <a:latin typeface="LM Mono 10"/>
                <a:cs typeface="LM Mono 10"/>
              </a:rPr>
              <a:t>neighborhood</a:t>
            </a:r>
            <a:r>
              <a:rPr sz="2900" spc="10" dirty="0">
                <a:latin typeface="LM Mono 10"/>
                <a:cs typeface="LM Mono 10"/>
              </a:rPr>
              <a:t> </a:t>
            </a:r>
            <a:r>
              <a:rPr sz="2900" dirty="0">
                <a:latin typeface="LM Mono 10"/>
                <a:cs typeface="LM Mono 10"/>
              </a:rPr>
              <a:t>=</a:t>
            </a:r>
            <a:r>
              <a:rPr sz="2900" spc="10" dirty="0">
                <a:latin typeface="LM Mono 10"/>
                <a:cs typeface="LM Mono 10"/>
              </a:rPr>
              <a:t> </a:t>
            </a:r>
            <a:r>
              <a:rPr sz="2900" spc="-10" dirty="0">
                <a:latin typeface="LM Mono 10"/>
                <a:cs typeface="LM Mono 10"/>
              </a:rPr>
              <a:t>midtown, </a:t>
            </a:r>
            <a:r>
              <a:rPr sz="2900" dirty="0">
                <a:latin typeface="LM Mono 10"/>
                <a:cs typeface="LM Mono 10"/>
              </a:rPr>
              <a:t>cuisine</a:t>
            </a:r>
            <a:r>
              <a:rPr sz="2900" spc="10" dirty="0">
                <a:latin typeface="LM Mono 10"/>
                <a:cs typeface="LM Mono 10"/>
              </a:rPr>
              <a:t> </a:t>
            </a:r>
            <a:r>
              <a:rPr sz="2900" dirty="0">
                <a:latin typeface="LM Mono 10"/>
                <a:cs typeface="LM Mono 10"/>
              </a:rPr>
              <a:t>=</a:t>
            </a:r>
            <a:r>
              <a:rPr sz="2900" spc="10" dirty="0">
                <a:latin typeface="LM Mono 10"/>
                <a:cs typeface="LM Mono 10"/>
              </a:rPr>
              <a:t> </a:t>
            </a:r>
            <a:r>
              <a:rPr sz="2900" spc="-10" dirty="0">
                <a:latin typeface="LM Mono 10"/>
                <a:cs typeface="LM Mono 10"/>
              </a:rPr>
              <a:t>french</a:t>
            </a:r>
            <a:endParaRPr sz="2900" dirty="0">
              <a:latin typeface="LM Mono 10"/>
              <a:cs typeface="LM Mono 10"/>
            </a:endParaRPr>
          </a:p>
          <a:p>
            <a:pPr marL="542290" lvl="1" indent="-408305">
              <a:lnSpc>
                <a:spcPct val="100000"/>
              </a:lnSpc>
              <a:spcBef>
                <a:spcPts val="40"/>
              </a:spcBef>
              <a:buAutoNum type="arabicPlain"/>
              <a:tabLst>
                <a:tab pos="542290" algn="l"/>
              </a:tabLst>
            </a:pPr>
            <a:r>
              <a:rPr sz="2900" dirty="0">
                <a:latin typeface="Times New Roman"/>
                <a:cs typeface="Times New Roman"/>
              </a:rPr>
              <a:t>Au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Midi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is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in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Midtown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and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serves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French</a:t>
            </a:r>
            <a:r>
              <a:rPr sz="2900" spc="-15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food.</a:t>
            </a:r>
            <a:endParaRPr sz="2900" dirty="0">
              <a:latin typeface="Times New Roman"/>
              <a:cs typeface="Times New Roman"/>
            </a:endParaRPr>
          </a:p>
          <a:p>
            <a:pPr marL="542290" lvl="1" indent="-408305">
              <a:lnSpc>
                <a:spcPct val="100000"/>
              </a:lnSpc>
              <a:spcBef>
                <a:spcPts val="40"/>
              </a:spcBef>
              <a:buAutoNum type="arabicPlain"/>
              <a:tabLst>
                <a:tab pos="542290" algn="l"/>
              </a:tabLst>
            </a:pPr>
            <a:r>
              <a:rPr sz="2900" dirty="0">
                <a:latin typeface="Times New Roman"/>
                <a:cs typeface="Times New Roman"/>
              </a:rPr>
              <a:t>There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is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French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restaurant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in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Midtown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called</a:t>
            </a:r>
            <a:r>
              <a:rPr sz="2900" spc="-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Au</a:t>
            </a:r>
            <a:r>
              <a:rPr sz="2900" spc="-10" dirty="0">
                <a:latin typeface="Times New Roman"/>
                <a:cs typeface="Times New Roman"/>
              </a:rPr>
              <a:t> Midi.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3763" y="5046116"/>
            <a:ext cx="12333605" cy="19685"/>
          </a:xfrm>
          <a:custGeom>
            <a:avLst/>
            <a:gdLst/>
            <a:ahLst/>
            <a:cxnLst/>
            <a:rect l="l" t="t" r="r" b="b"/>
            <a:pathLst>
              <a:path w="12333605" h="19684">
                <a:moveTo>
                  <a:pt x="12333542" y="0"/>
                </a:moveTo>
                <a:lnTo>
                  <a:pt x="395033" y="0"/>
                </a:lnTo>
                <a:lnTo>
                  <a:pt x="0" y="0"/>
                </a:lnTo>
                <a:lnTo>
                  <a:pt x="0" y="19265"/>
                </a:lnTo>
                <a:lnTo>
                  <a:pt x="395033" y="19278"/>
                </a:lnTo>
                <a:lnTo>
                  <a:pt x="12333542" y="19265"/>
                </a:lnTo>
                <a:lnTo>
                  <a:pt x="12333542" y="0"/>
                </a:lnTo>
                <a:close/>
              </a:path>
            </a:pathLst>
          </a:custGeom>
          <a:solidFill>
            <a:srgbClr val="C4DB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13763" y="403860"/>
            <a:ext cx="52114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404040"/>
                </a:solidFill>
              </a:rPr>
              <a:t>Sentence</a:t>
            </a:r>
            <a:r>
              <a:rPr spc="-215" dirty="0">
                <a:solidFill>
                  <a:srgbClr val="404040"/>
                </a:solidFill>
              </a:rPr>
              <a:t> </a:t>
            </a:r>
            <a:r>
              <a:rPr spc="-75" dirty="0">
                <a:solidFill>
                  <a:srgbClr val="404040"/>
                </a:solidFill>
              </a:rPr>
              <a:t>Realization</a:t>
            </a:r>
          </a:p>
        </p:txBody>
      </p:sp>
      <p:sp>
        <p:nvSpPr>
          <p:cNvPr id="8" name="object 4"/>
          <p:cNvSpPr txBox="1"/>
          <p:nvPr/>
        </p:nvSpPr>
        <p:spPr>
          <a:xfrm>
            <a:off x="1303019" y="5397662"/>
            <a:ext cx="12242800" cy="913765"/>
          </a:xfrm>
          <a:prstGeom prst="rect">
            <a:avLst/>
          </a:prstGeom>
          <a:solidFill>
            <a:srgbClr val="C4DBFC"/>
          </a:solidFill>
        </p:spPr>
        <p:txBody>
          <a:bodyPr vert="horz" wrap="square" lIns="0" tIns="0" rIns="0" bIns="0" rtlCol="0">
            <a:spAutoFit/>
          </a:bodyPr>
          <a:lstStyle/>
          <a:p>
            <a:pPr marL="487680">
              <a:lnSpc>
                <a:spcPts val="3115"/>
              </a:lnSpc>
            </a:pPr>
            <a:r>
              <a:rPr sz="3000" dirty="0">
                <a:latin typeface="LM Mono 10"/>
                <a:cs typeface="LM Mono 10"/>
              </a:rPr>
              <a:t>recommend(restaurant</a:t>
            </a:r>
            <a:r>
              <a:rPr sz="3000" spc="-130" dirty="0">
                <a:latin typeface="LM Mono 10"/>
                <a:cs typeface="LM Mono 10"/>
              </a:rPr>
              <a:t> </a:t>
            </a:r>
            <a:r>
              <a:rPr sz="3000" dirty="0">
                <a:latin typeface="LM Mono 10"/>
                <a:cs typeface="LM Mono 10"/>
              </a:rPr>
              <a:t>name=</a:t>
            </a:r>
            <a:r>
              <a:rPr sz="3000" spc="-130" dirty="0">
                <a:latin typeface="LM Mono 10"/>
                <a:cs typeface="LM Mono 10"/>
              </a:rPr>
              <a:t> </a:t>
            </a:r>
            <a:r>
              <a:rPr sz="3000" dirty="0">
                <a:latin typeface="LM Mono 10"/>
                <a:cs typeface="LM Mono 10"/>
              </a:rPr>
              <a:t>Au</a:t>
            </a:r>
            <a:r>
              <a:rPr sz="3000" spc="-125" dirty="0">
                <a:latin typeface="LM Mono 10"/>
                <a:cs typeface="LM Mono 10"/>
              </a:rPr>
              <a:t> </a:t>
            </a:r>
            <a:r>
              <a:rPr sz="3000" dirty="0">
                <a:latin typeface="LM Mono 10"/>
                <a:cs typeface="LM Mono 10"/>
              </a:rPr>
              <a:t>Midi,</a:t>
            </a:r>
            <a:r>
              <a:rPr sz="3000" spc="-130" dirty="0">
                <a:latin typeface="LM Mono 10"/>
                <a:cs typeface="LM Mono 10"/>
              </a:rPr>
              <a:t> </a:t>
            </a:r>
            <a:r>
              <a:rPr sz="3000" dirty="0">
                <a:latin typeface="LM Mono 10"/>
                <a:cs typeface="LM Mono 10"/>
              </a:rPr>
              <a:t>neighborhood</a:t>
            </a:r>
            <a:r>
              <a:rPr sz="3000" spc="-130" dirty="0">
                <a:latin typeface="LM Mono 10"/>
                <a:cs typeface="LM Mono 10"/>
              </a:rPr>
              <a:t> </a:t>
            </a:r>
            <a:r>
              <a:rPr sz="3000" dirty="0">
                <a:latin typeface="LM Mono 10"/>
                <a:cs typeface="LM Mono 10"/>
              </a:rPr>
              <a:t>=</a:t>
            </a:r>
            <a:r>
              <a:rPr sz="3000" spc="-125" dirty="0">
                <a:latin typeface="LM Mono 10"/>
                <a:cs typeface="LM Mono 10"/>
              </a:rPr>
              <a:t> </a:t>
            </a:r>
            <a:r>
              <a:rPr sz="3000" spc="-10" dirty="0">
                <a:latin typeface="LM Mono 10"/>
                <a:cs typeface="LM Mono 10"/>
              </a:rPr>
              <a:t>midtown,</a:t>
            </a:r>
            <a:endParaRPr sz="3000">
              <a:latin typeface="LM Mono 10"/>
              <a:cs typeface="LM Mono 10"/>
            </a:endParaRPr>
          </a:p>
          <a:p>
            <a:pPr marL="487680" marR="3175">
              <a:lnSpc>
                <a:spcPts val="3600"/>
              </a:lnSpc>
            </a:pPr>
            <a:r>
              <a:rPr sz="3000" dirty="0">
                <a:latin typeface="LM Mono 10"/>
                <a:cs typeface="LM Mono 10"/>
              </a:rPr>
              <a:t>cuisine</a:t>
            </a:r>
            <a:r>
              <a:rPr sz="3000" spc="-75" dirty="0">
                <a:latin typeface="LM Mono 10"/>
                <a:cs typeface="LM Mono 10"/>
              </a:rPr>
              <a:t> </a:t>
            </a:r>
            <a:r>
              <a:rPr sz="3000" dirty="0">
                <a:latin typeface="LM Mono 10"/>
                <a:cs typeface="LM Mono 10"/>
              </a:rPr>
              <a:t>=</a:t>
            </a:r>
            <a:r>
              <a:rPr sz="3000" spc="-75" dirty="0">
                <a:latin typeface="LM Mono 10"/>
                <a:cs typeface="LM Mono 10"/>
              </a:rPr>
              <a:t> </a:t>
            </a:r>
            <a:r>
              <a:rPr sz="3000" spc="-10" dirty="0">
                <a:latin typeface="LM Mono 10"/>
                <a:cs typeface="LM Mono 10"/>
              </a:rPr>
              <a:t>french</a:t>
            </a:r>
            <a:endParaRPr sz="3000">
              <a:latin typeface="LM Mono 10"/>
              <a:cs typeface="LM Mono 10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3804437" y="662357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3754" y="0"/>
                </a:lnTo>
              </a:path>
            </a:pathLst>
          </a:custGeom>
          <a:ln w="152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 txBox="1"/>
          <p:nvPr/>
        </p:nvSpPr>
        <p:spPr>
          <a:xfrm>
            <a:off x="1361349" y="6237825"/>
            <a:ext cx="12002135" cy="939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9259" indent="-416559">
              <a:lnSpc>
                <a:spcPts val="3600"/>
              </a:lnSpc>
              <a:spcBef>
                <a:spcPts val="95"/>
              </a:spcBef>
              <a:buFont typeface="Times New Roman"/>
              <a:buAutoNum type="arabicPlain"/>
              <a:tabLst>
                <a:tab pos="429259" algn="l"/>
              </a:tabLst>
            </a:pPr>
            <a:r>
              <a:rPr sz="3000" spc="-25" dirty="0">
                <a:latin typeface="LM Mono 10"/>
                <a:cs typeface="LM Mono 10"/>
              </a:rPr>
              <a:t>restaurant</a:t>
            </a:r>
            <a:r>
              <a:rPr sz="3000" spc="-490" dirty="0">
                <a:latin typeface="LM Mono 10"/>
                <a:cs typeface="LM Mono 10"/>
              </a:rPr>
              <a:t> </a:t>
            </a:r>
            <a:r>
              <a:rPr sz="3000" spc="-25" dirty="0">
                <a:latin typeface="LM Mono 10"/>
                <a:cs typeface="LM Mono 10"/>
              </a:rPr>
              <a:t>name</a:t>
            </a:r>
            <a:r>
              <a:rPr sz="3000" spc="-819" dirty="0">
                <a:latin typeface="LM Mono 10"/>
                <a:cs typeface="LM Mono 10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1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in</a:t>
            </a:r>
            <a:r>
              <a:rPr sz="3000" spc="5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LM Mono 10"/>
                <a:cs typeface="LM Mono 10"/>
              </a:rPr>
              <a:t>neighborhood</a:t>
            </a:r>
            <a:r>
              <a:rPr sz="3000" spc="-819" dirty="0">
                <a:latin typeface="LM Mono 10"/>
                <a:cs typeface="LM Mono 10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and</a:t>
            </a:r>
            <a:r>
              <a:rPr sz="3000" spc="1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serves</a:t>
            </a:r>
            <a:r>
              <a:rPr sz="3000" spc="5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LM Mono 10"/>
                <a:cs typeface="LM Mono 10"/>
              </a:rPr>
              <a:t>cuisine</a:t>
            </a:r>
            <a:r>
              <a:rPr sz="3000" spc="-819" dirty="0">
                <a:latin typeface="LM Mono 10"/>
                <a:cs typeface="LM Mono 10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food.</a:t>
            </a:r>
            <a:endParaRPr sz="3000">
              <a:latin typeface="Times New Roman"/>
              <a:cs typeface="Times New Roman"/>
            </a:endParaRPr>
          </a:p>
          <a:p>
            <a:pPr marL="429259" indent="-416559">
              <a:lnSpc>
                <a:spcPts val="3600"/>
              </a:lnSpc>
              <a:buAutoNum type="arabicPlain"/>
              <a:tabLst>
                <a:tab pos="429259" algn="l"/>
              </a:tabLst>
            </a:pPr>
            <a:r>
              <a:rPr sz="3000" dirty="0">
                <a:latin typeface="Times New Roman"/>
                <a:cs typeface="Times New Roman"/>
              </a:rPr>
              <a:t>There</a:t>
            </a:r>
            <a:r>
              <a:rPr sz="3000" spc="-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LM Mono 10"/>
                <a:cs typeface="LM Mono 10"/>
              </a:rPr>
              <a:t>cuisine</a:t>
            </a:r>
            <a:r>
              <a:rPr sz="3000" spc="-830" dirty="0">
                <a:latin typeface="LM Mono 10"/>
                <a:cs typeface="LM Mono 10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restaurant</a:t>
            </a:r>
            <a:r>
              <a:rPr sz="3000" spc="-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in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LM Mono 10"/>
                <a:cs typeface="LM Mono 10"/>
              </a:rPr>
              <a:t>neighborhood</a:t>
            </a:r>
            <a:r>
              <a:rPr sz="3000" spc="-830" dirty="0">
                <a:latin typeface="LM Mono 10"/>
                <a:cs typeface="LM Mono 10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called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LM Mono 10"/>
                <a:cs typeface="LM Mono 10"/>
              </a:rPr>
              <a:t>restaurant</a:t>
            </a:r>
            <a:r>
              <a:rPr sz="3000" u="sng" spc="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none" spc="-10" dirty="0">
                <a:latin typeface="LM Mono 10"/>
                <a:cs typeface="LM Mono 10"/>
              </a:rPr>
              <a:t>name</a:t>
            </a:r>
            <a:r>
              <a:rPr sz="3000" u="none" spc="-10" dirty="0"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11" name="object 7"/>
          <p:cNvGrpSpPr/>
          <p:nvPr/>
        </p:nvGrpSpPr>
        <p:grpSpPr>
          <a:xfrm>
            <a:off x="1695830" y="6354457"/>
            <a:ext cx="3000375" cy="293370"/>
            <a:chOff x="1695830" y="6354457"/>
            <a:chExt cx="3000375" cy="293370"/>
          </a:xfrm>
        </p:grpSpPr>
        <p:sp>
          <p:nvSpPr>
            <p:cNvPr id="12" name="object 8"/>
            <p:cNvSpPr/>
            <p:nvPr/>
          </p:nvSpPr>
          <p:spPr>
            <a:xfrm>
              <a:off x="1705355" y="6363982"/>
              <a:ext cx="2981325" cy="274320"/>
            </a:xfrm>
            <a:custGeom>
              <a:avLst/>
              <a:gdLst/>
              <a:ahLst/>
              <a:cxnLst/>
              <a:rect l="l" t="t" r="r" b="b"/>
              <a:pathLst>
                <a:path w="2981325" h="274320">
                  <a:moveTo>
                    <a:pt x="2980944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2980944" y="274319"/>
                  </a:lnTo>
                  <a:lnTo>
                    <a:pt x="2980944" y="0"/>
                  </a:lnTo>
                  <a:close/>
                </a:path>
              </a:pathLst>
            </a:custGeom>
            <a:solidFill>
              <a:srgbClr val="E48312">
                <a:alpha val="423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/>
            <p:cNvSpPr/>
            <p:nvPr/>
          </p:nvSpPr>
          <p:spPr>
            <a:xfrm>
              <a:off x="1705355" y="6363982"/>
              <a:ext cx="2981325" cy="274320"/>
            </a:xfrm>
            <a:custGeom>
              <a:avLst/>
              <a:gdLst/>
              <a:ahLst/>
              <a:cxnLst/>
              <a:rect l="l" t="t" r="r" b="b"/>
              <a:pathLst>
                <a:path w="2981325" h="274320">
                  <a:moveTo>
                    <a:pt x="0" y="0"/>
                  </a:moveTo>
                  <a:lnTo>
                    <a:pt x="2980944" y="0"/>
                  </a:lnTo>
                  <a:lnTo>
                    <a:pt x="2980944" y="274321"/>
                  </a:lnTo>
                  <a:lnTo>
                    <a:pt x="0" y="27432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75F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0"/>
          <p:cNvGrpSpPr/>
          <p:nvPr/>
        </p:nvGrpSpPr>
        <p:grpSpPr>
          <a:xfrm>
            <a:off x="5476875" y="6354457"/>
            <a:ext cx="2487930" cy="293370"/>
            <a:chOff x="5476875" y="6354457"/>
            <a:chExt cx="2487930" cy="293370"/>
          </a:xfrm>
        </p:grpSpPr>
        <p:sp>
          <p:nvSpPr>
            <p:cNvPr id="15" name="object 11"/>
            <p:cNvSpPr/>
            <p:nvPr/>
          </p:nvSpPr>
          <p:spPr>
            <a:xfrm>
              <a:off x="5486400" y="6363982"/>
              <a:ext cx="2468880" cy="274320"/>
            </a:xfrm>
            <a:custGeom>
              <a:avLst/>
              <a:gdLst/>
              <a:ahLst/>
              <a:cxnLst/>
              <a:rect l="l" t="t" r="r" b="b"/>
              <a:pathLst>
                <a:path w="2468879" h="274320">
                  <a:moveTo>
                    <a:pt x="2468879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2468879" y="274319"/>
                  </a:lnTo>
                  <a:lnTo>
                    <a:pt x="2468879" y="0"/>
                  </a:lnTo>
                  <a:close/>
                </a:path>
              </a:pathLst>
            </a:custGeom>
            <a:solidFill>
              <a:srgbClr val="E48312">
                <a:alpha val="423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5486400" y="6363982"/>
              <a:ext cx="2468880" cy="274320"/>
            </a:xfrm>
            <a:custGeom>
              <a:avLst/>
              <a:gdLst/>
              <a:ahLst/>
              <a:cxnLst/>
              <a:rect l="l" t="t" r="r" b="b"/>
              <a:pathLst>
                <a:path w="2468879" h="274320">
                  <a:moveTo>
                    <a:pt x="0" y="0"/>
                  </a:moveTo>
                  <a:lnTo>
                    <a:pt x="2468880" y="0"/>
                  </a:lnTo>
                  <a:lnTo>
                    <a:pt x="2468880" y="274321"/>
                  </a:lnTo>
                  <a:lnTo>
                    <a:pt x="0" y="27432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75F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3"/>
          <p:cNvGrpSpPr/>
          <p:nvPr/>
        </p:nvGrpSpPr>
        <p:grpSpPr>
          <a:xfrm>
            <a:off x="9591675" y="6391275"/>
            <a:ext cx="1482090" cy="293370"/>
            <a:chOff x="9591675" y="6391275"/>
            <a:chExt cx="1482090" cy="293370"/>
          </a:xfrm>
        </p:grpSpPr>
        <p:sp>
          <p:nvSpPr>
            <p:cNvPr id="18" name="object 14"/>
            <p:cNvSpPr/>
            <p:nvPr/>
          </p:nvSpPr>
          <p:spPr>
            <a:xfrm>
              <a:off x="9601200" y="6400800"/>
              <a:ext cx="1463040" cy="274320"/>
            </a:xfrm>
            <a:custGeom>
              <a:avLst/>
              <a:gdLst/>
              <a:ahLst/>
              <a:cxnLst/>
              <a:rect l="l" t="t" r="r" b="b"/>
              <a:pathLst>
                <a:path w="1463040" h="274320">
                  <a:moveTo>
                    <a:pt x="1463040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463040" y="274319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E48312">
                <a:alpha val="423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/>
            <p:cNvSpPr/>
            <p:nvPr/>
          </p:nvSpPr>
          <p:spPr>
            <a:xfrm>
              <a:off x="9601200" y="6400800"/>
              <a:ext cx="1463040" cy="274320"/>
            </a:xfrm>
            <a:custGeom>
              <a:avLst/>
              <a:gdLst/>
              <a:ahLst/>
              <a:cxnLst/>
              <a:rect l="l" t="t" r="r" b="b"/>
              <a:pathLst>
                <a:path w="1463040" h="274320">
                  <a:moveTo>
                    <a:pt x="0" y="0"/>
                  </a:moveTo>
                  <a:lnTo>
                    <a:pt x="1463040" y="0"/>
                  </a:lnTo>
                  <a:lnTo>
                    <a:pt x="1463040" y="274320"/>
                  </a:lnTo>
                  <a:lnTo>
                    <a:pt x="0" y="27432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75F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16"/>
          <p:cNvGrpSpPr/>
          <p:nvPr/>
        </p:nvGrpSpPr>
        <p:grpSpPr>
          <a:xfrm>
            <a:off x="3282315" y="6854520"/>
            <a:ext cx="1482090" cy="293370"/>
            <a:chOff x="3282315" y="6854520"/>
            <a:chExt cx="1482090" cy="293370"/>
          </a:xfrm>
        </p:grpSpPr>
        <p:sp>
          <p:nvSpPr>
            <p:cNvPr id="21" name="object 17"/>
            <p:cNvSpPr/>
            <p:nvPr/>
          </p:nvSpPr>
          <p:spPr>
            <a:xfrm>
              <a:off x="3291840" y="6864045"/>
              <a:ext cx="1463040" cy="274320"/>
            </a:xfrm>
            <a:custGeom>
              <a:avLst/>
              <a:gdLst/>
              <a:ahLst/>
              <a:cxnLst/>
              <a:rect l="l" t="t" r="r" b="b"/>
              <a:pathLst>
                <a:path w="1463039" h="274320">
                  <a:moveTo>
                    <a:pt x="1463039" y="0"/>
                  </a:moveTo>
                  <a:lnTo>
                    <a:pt x="0" y="0"/>
                  </a:lnTo>
                  <a:lnTo>
                    <a:pt x="0" y="274321"/>
                  </a:lnTo>
                  <a:lnTo>
                    <a:pt x="1463039" y="274321"/>
                  </a:lnTo>
                  <a:lnTo>
                    <a:pt x="1463039" y="0"/>
                  </a:lnTo>
                  <a:close/>
                </a:path>
              </a:pathLst>
            </a:custGeom>
            <a:solidFill>
              <a:srgbClr val="E48312">
                <a:alpha val="423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/>
            <p:cNvSpPr/>
            <p:nvPr/>
          </p:nvSpPr>
          <p:spPr>
            <a:xfrm>
              <a:off x="3291840" y="6864045"/>
              <a:ext cx="1463040" cy="274320"/>
            </a:xfrm>
            <a:custGeom>
              <a:avLst/>
              <a:gdLst/>
              <a:ahLst/>
              <a:cxnLst/>
              <a:rect l="l" t="t" r="r" b="b"/>
              <a:pathLst>
                <a:path w="1463039" h="274320">
                  <a:moveTo>
                    <a:pt x="0" y="0"/>
                  </a:moveTo>
                  <a:lnTo>
                    <a:pt x="1463040" y="0"/>
                  </a:lnTo>
                  <a:lnTo>
                    <a:pt x="1463040" y="274320"/>
                  </a:lnTo>
                  <a:lnTo>
                    <a:pt x="0" y="27432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75F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19"/>
          <p:cNvGrpSpPr/>
          <p:nvPr/>
        </p:nvGrpSpPr>
        <p:grpSpPr>
          <a:xfrm>
            <a:off x="10268331" y="6848475"/>
            <a:ext cx="3000375" cy="293370"/>
            <a:chOff x="10268331" y="6848475"/>
            <a:chExt cx="3000375" cy="293370"/>
          </a:xfrm>
        </p:grpSpPr>
        <p:sp>
          <p:nvSpPr>
            <p:cNvPr id="24" name="object 20"/>
            <p:cNvSpPr/>
            <p:nvPr/>
          </p:nvSpPr>
          <p:spPr>
            <a:xfrm>
              <a:off x="10277856" y="6858000"/>
              <a:ext cx="2981325" cy="274320"/>
            </a:xfrm>
            <a:custGeom>
              <a:avLst/>
              <a:gdLst/>
              <a:ahLst/>
              <a:cxnLst/>
              <a:rect l="l" t="t" r="r" b="b"/>
              <a:pathLst>
                <a:path w="2981325" h="274320">
                  <a:moveTo>
                    <a:pt x="2980944" y="0"/>
                  </a:moveTo>
                  <a:lnTo>
                    <a:pt x="0" y="0"/>
                  </a:lnTo>
                  <a:lnTo>
                    <a:pt x="0" y="274323"/>
                  </a:lnTo>
                  <a:lnTo>
                    <a:pt x="2980944" y="274323"/>
                  </a:lnTo>
                  <a:lnTo>
                    <a:pt x="2980944" y="0"/>
                  </a:lnTo>
                  <a:close/>
                </a:path>
              </a:pathLst>
            </a:custGeom>
            <a:solidFill>
              <a:srgbClr val="E48312">
                <a:alpha val="423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/>
            <p:cNvSpPr/>
            <p:nvPr/>
          </p:nvSpPr>
          <p:spPr>
            <a:xfrm>
              <a:off x="10277856" y="6858000"/>
              <a:ext cx="2981325" cy="274320"/>
            </a:xfrm>
            <a:custGeom>
              <a:avLst/>
              <a:gdLst/>
              <a:ahLst/>
              <a:cxnLst/>
              <a:rect l="l" t="t" r="r" b="b"/>
              <a:pathLst>
                <a:path w="2981325" h="274320">
                  <a:moveTo>
                    <a:pt x="0" y="0"/>
                  </a:moveTo>
                  <a:lnTo>
                    <a:pt x="2980944" y="0"/>
                  </a:lnTo>
                  <a:lnTo>
                    <a:pt x="2980944" y="274321"/>
                  </a:lnTo>
                  <a:lnTo>
                    <a:pt x="0" y="27432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75F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2"/>
          <p:cNvGrpSpPr/>
          <p:nvPr/>
        </p:nvGrpSpPr>
        <p:grpSpPr>
          <a:xfrm>
            <a:off x="6757034" y="6848475"/>
            <a:ext cx="2487930" cy="293370"/>
            <a:chOff x="6757034" y="6848475"/>
            <a:chExt cx="2487930" cy="293370"/>
          </a:xfrm>
        </p:grpSpPr>
        <p:sp>
          <p:nvSpPr>
            <p:cNvPr id="27" name="object 23"/>
            <p:cNvSpPr/>
            <p:nvPr/>
          </p:nvSpPr>
          <p:spPr>
            <a:xfrm>
              <a:off x="6766559" y="6858000"/>
              <a:ext cx="2468880" cy="274320"/>
            </a:xfrm>
            <a:custGeom>
              <a:avLst/>
              <a:gdLst/>
              <a:ahLst/>
              <a:cxnLst/>
              <a:rect l="l" t="t" r="r" b="b"/>
              <a:pathLst>
                <a:path w="2468879" h="274320">
                  <a:moveTo>
                    <a:pt x="2468880" y="0"/>
                  </a:moveTo>
                  <a:lnTo>
                    <a:pt x="0" y="0"/>
                  </a:lnTo>
                  <a:lnTo>
                    <a:pt x="0" y="274323"/>
                  </a:lnTo>
                  <a:lnTo>
                    <a:pt x="2468880" y="274323"/>
                  </a:lnTo>
                  <a:lnTo>
                    <a:pt x="2468880" y="0"/>
                  </a:lnTo>
                  <a:close/>
                </a:path>
              </a:pathLst>
            </a:custGeom>
            <a:solidFill>
              <a:srgbClr val="E48312">
                <a:alpha val="423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/>
            <p:cNvSpPr/>
            <p:nvPr/>
          </p:nvSpPr>
          <p:spPr>
            <a:xfrm>
              <a:off x="6766559" y="6858000"/>
              <a:ext cx="2468880" cy="274320"/>
            </a:xfrm>
            <a:custGeom>
              <a:avLst/>
              <a:gdLst/>
              <a:ahLst/>
              <a:cxnLst/>
              <a:rect l="l" t="t" r="r" b="b"/>
              <a:pathLst>
                <a:path w="2468879" h="274320">
                  <a:moveTo>
                    <a:pt x="0" y="0"/>
                  </a:moveTo>
                  <a:lnTo>
                    <a:pt x="2468880" y="0"/>
                  </a:lnTo>
                  <a:lnTo>
                    <a:pt x="2468880" y="274321"/>
                  </a:lnTo>
                  <a:lnTo>
                    <a:pt x="0" y="27432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75F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79090" y="1647996"/>
            <a:ext cx="3350260" cy="414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98600" algn="l"/>
                <a:tab pos="2487295" algn="l"/>
              </a:tabLst>
            </a:pPr>
            <a:r>
              <a:rPr sz="2550" spc="-10" dirty="0">
                <a:latin typeface="Courier New"/>
                <a:cs typeface="Courier New"/>
              </a:rPr>
              <a:t>[name]</a:t>
            </a:r>
            <a:r>
              <a:rPr sz="2550" dirty="0">
                <a:latin typeface="Courier New"/>
                <a:cs typeface="Courier New"/>
              </a:rPr>
              <a:t>	</a:t>
            </a:r>
            <a:r>
              <a:rPr sz="2550" spc="-25" dirty="0">
                <a:latin typeface="Times New Roman"/>
                <a:cs typeface="Times New Roman"/>
              </a:rPr>
              <a:t>has</a:t>
            </a:r>
            <a:r>
              <a:rPr sz="2550" dirty="0">
                <a:latin typeface="Times New Roman"/>
                <a:cs typeface="Times New Roman"/>
              </a:rPr>
              <a:t>	</a:t>
            </a:r>
            <a:r>
              <a:rPr sz="2550" spc="-10" dirty="0">
                <a:latin typeface="Times New Roman"/>
                <a:cs typeface="Times New Roman"/>
              </a:rPr>
              <a:t>decent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98411" y="1645795"/>
            <a:ext cx="948055" cy="414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-10" dirty="0">
                <a:latin typeface="Times New Roman"/>
                <a:cs typeface="Times New Roman"/>
              </a:rPr>
              <a:t>service</a:t>
            </a:r>
            <a:endParaRPr sz="25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22036" y="3236121"/>
            <a:ext cx="5728335" cy="672465"/>
            <a:chOff x="2322036" y="3236121"/>
            <a:chExt cx="5728335" cy="672465"/>
          </a:xfrm>
        </p:grpSpPr>
        <p:sp>
          <p:nvSpPr>
            <p:cNvPr id="5" name="object 5"/>
            <p:cNvSpPr/>
            <p:nvPr/>
          </p:nvSpPr>
          <p:spPr>
            <a:xfrm>
              <a:off x="2339505" y="3253587"/>
              <a:ext cx="5693410" cy="637540"/>
            </a:xfrm>
            <a:custGeom>
              <a:avLst/>
              <a:gdLst/>
              <a:ahLst/>
              <a:cxnLst/>
              <a:rect l="l" t="t" r="r" b="b"/>
              <a:pathLst>
                <a:path w="5693409" h="637539">
                  <a:moveTo>
                    <a:pt x="5373077" y="0"/>
                  </a:moveTo>
                  <a:lnTo>
                    <a:pt x="319824" y="0"/>
                  </a:lnTo>
                  <a:lnTo>
                    <a:pt x="272563" y="3454"/>
                  </a:lnTo>
                  <a:lnTo>
                    <a:pt x="227455" y="13488"/>
                  </a:lnTo>
                  <a:lnTo>
                    <a:pt x="184995" y="29609"/>
                  </a:lnTo>
                  <a:lnTo>
                    <a:pt x="145677" y="51325"/>
                  </a:lnTo>
                  <a:lnTo>
                    <a:pt x="109996" y="78142"/>
                  </a:lnTo>
                  <a:lnTo>
                    <a:pt x="78448" y="109568"/>
                  </a:lnTo>
                  <a:lnTo>
                    <a:pt x="51526" y="145109"/>
                  </a:lnTo>
                  <a:lnTo>
                    <a:pt x="29725" y="184274"/>
                  </a:lnTo>
                  <a:lnTo>
                    <a:pt x="13541" y="226569"/>
                  </a:lnTo>
                  <a:lnTo>
                    <a:pt x="3467" y="271502"/>
                  </a:lnTo>
                  <a:lnTo>
                    <a:pt x="0" y="318579"/>
                  </a:lnTo>
                  <a:lnTo>
                    <a:pt x="3467" y="365656"/>
                  </a:lnTo>
                  <a:lnTo>
                    <a:pt x="13541" y="410589"/>
                  </a:lnTo>
                  <a:lnTo>
                    <a:pt x="29725" y="452884"/>
                  </a:lnTo>
                  <a:lnTo>
                    <a:pt x="51526" y="492049"/>
                  </a:lnTo>
                  <a:lnTo>
                    <a:pt x="78448" y="527590"/>
                  </a:lnTo>
                  <a:lnTo>
                    <a:pt x="109996" y="559016"/>
                  </a:lnTo>
                  <a:lnTo>
                    <a:pt x="145677" y="585833"/>
                  </a:lnTo>
                  <a:lnTo>
                    <a:pt x="184995" y="607549"/>
                  </a:lnTo>
                  <a:lnTo>
                    <a:pt x="227455" y="623670"/>
                  </a:lnTo>
                  <a:lnTo>
                    <a:pt x="272563" y="633704"/>
                  </a:lnTo>
                  <a:lnTo>
                    <a:pt x="319824" y="637159"/>
                  </a:lnTo>
                  <a:lnTo>
                    <a:pt x="5373077" y="637159"/>
                  </a:lnTo>
                  <a:lnTo>
                    <a:pt x="5420338" y="633704"/>
                  </a:lnTo>
                  <a:lnTo>
                    <a:pt x="5465446" y="623670"/>
                  </a:lnTo>
                  <a:lnTo>
                    <a:pt x="5507906" y="607549"/>
                  </a:lnTo>
                  <a:lnTo>
                    <a:pt x="5547224" y="585833"/>
                  </a:lnTo>
                  <a:lnTo>
                    <a:pt x="5582905" y="559016"/>
                  </a:lnTo>
                  <a:lnTo>
                    <a:pt x="5614453" y="527590"/>
                  </a:lnTo>
                  <a:lnTo>
                    <a:pt x="5641375" y="492049"/>
                  </a:lnTo>
                  <a:lnTo>
                    <a:pt x="5663176" y="452884"/>
                  </a:lnTo>
                  <a:lnTo>
                    <a:pt x="5679360" y="410589"/>
                  </a:lnTo>
                  <a:lnTo>
                    <a:pt x="5689434" y="365656"/>
                  </a:lnTo>
                  <a:lnTo>
                    <a:pt x="5692902" y="318579"/>
                  </a:lnTo>
                  <a:lnTo>
                    <a:pt x="5689434" y="271502"/>
                  </a:lnTo>
                  <a:lnTo>
                    <a:pt x="5679360" y="226569"/>
                  </a:lnTo>
                  <a:lnTo>
                    <a:pt x="5663176" y="184274"/>
                  </a:lnTo>
                  <a:lnTo>
                    <a:pt x="5641375" y="145109"/>
                  </a:lnTo>
                  <a:lnTo>
                    <a:pt x="5614453" y="109568"/>
                  </a:lnTo>
                  <a:lnTo>
                    <a:pt x="5582905" y="78142"/>
                  </a:lnTo>
                  <a:lnTo>
                    <a:pt x="5547224" y="51325"/>
                  </a:lnTo>
                  <a:lnTo>
                    <a:pt x="5507906" y="29609"/>
                  </a:lnTo>
                  <a:lnTo>
                    <a:pt x="5465446" y="13488"/>
                  </a:lnTo>
                  <a:lnTo>
                    <a:pt x="5420338" y="3454"/>
                  </a:lnTo>
                  <a:lnTo>
                    <a:pt x="5373077" y="0"/>
                  </a:lnTo>
                  <a:close/>
                </a:path>
              </a:pathLst>
            </a:custGeom>
            <a:solidFill>
              <a:srgbClr val="92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39499" y="3253583"/>
              <a:ext cx="5693410" cy="637540"/>
            </a:xfrm>
            <a:custGeom>
              <a:avLst/>
              <a:gdLst/>
              <a:ahLst/>
              <a:cxnLst/>
              <a:rect l="l" t="t" r="r" b="b"/>
              <a:pathLst>
                <a:path w="5693409" h="637539">
                  <a:moveTo>
                    <a:pt x="319826" y="0"/>
                  </a:moveTo>
                  <a:lnTo>
                    <a:pt x="5373077" y="0"/>
                  </a:lnTo>
                  <a:lnTo>
                    <a:pt x="5420339" y="3454"/>
                  </a:lnTo>
                  <a:lnTo>
                    <a:pt x="5465448" y="13488"/>
                  </a:lnTo>
                  <a:lnTo>
                    <a:pt x="5507908" y="29609"/>
                  </a:lnTo>
                  <a:lnTo>
                    <a:pt x="5547226" y="51324"/>
                  </a:lnTo>
                  <a:lnTo>
                    <a:pt x="5582907" y="78141"/>
                  </a:lnTo>
                  <a:lnTo>
                    <a:pt x="5614456" y="109566"/>
                  </a:lnTo>
                  <a:lnTo>
                    <a:pt x="5641377" y="145107"/>
                  </a:lnTo>
                  <a:lnTo>
                    <a:pt x="5663178" y="184272"/>
                  </a:lnTo>
                  <a:lnTo>
                    <a:pt x="5679362" y="226567"/>
                  </a:lnTo>
                  <a:lnTo>
                    <a:pt x="5689435" y="271499"/>
                  </a:lnTo>
                  <a:lnTo>
                    <a:pt x="5692903" y="318577"/>
                  </a:lnTo>
                  <a:lnTo>
                    <a:pt x="5689435" y="365654"/>
                  </a:lnTo>
                  <a:lnTo>
                    <a:pt x="5679362" y="410587"/>
                  </a:lnTo>
                  <a:lnTo>
                    <a:pt x="5663178" y="452882"/>
                  </a:lnTo>
                  <a:lnTo>
                    <a:pt x="5641377" y="492047"/>
                  </a:lnTo>
                  <a:lnTo>
                    <a:pt x="5614456" y="527588"/>
                  </a:lnTo>
                  <a:lnTo>
                    <a:pt x="5582907" y="559013"/>
                  </a:lnTo>
                  <a:lnTo>
                    <a:pt x="5547226" y="585830"/>
                  </a:lnTo>
                  <a:lnTo>
                    <a:pt x="5507908" y="607545"/>
                  </a:lnTo>
                  <a:lnTo>
                    <a:pt x="5465448" y="623666"/>
                  </a:lnTo>
                  <a:lnTo>
                    <a:pt x="5420339" y="633700"/>
                  </a:lnTo>
                  <a:lnTo>
                    <a:pt x="5373077" y="637154"/>
                  </a:lnTo>
                  <a:lnTo>
                    <a:pt x="319826" y="637154"/>
                  </a:lnTo>
                  <a:lnTo>
                    <a:pt x="272564" y="633700"/>
                  </a:lnTo>
                  <a:lnTo>
                    <a:pt x="227456" y="623666"/>
                  </a:lnTo>
                  <a:lnTo>
                    <a:pt x="184995" y="607545"/>
                  </a:lnTo>
                  <a:lnTo>
                    <a:pt x="145677" y="585830"/>
                  </a:lnTo>
                  <a:lnTo>
                    <a:pt x="109996" y="559013"/>
                  </a:lnTo>
                  <a:lnTo>
                    <a:pt x="78448" y="527588"/>
                  </a:lnTo>
                  <a:lnTo>
                    <a:pt x="51526" y="492047"/>
                  </a:lnTo>
                  <a:lnTo>
                    <a:pt x="29725" y="452882"/>
                  </a:lnTo>
                  <a:lnTo>
                    <a:pt x="13541" y="410587"/>
                  </a:lnTo>
                  <a:lnTo>
                    <a:pt x="3467" y="365654"/>
                  </a:lnTo>
                  <a:lnTo>
                    <a:pt x="0" y="318577"/>
                  </a:lnTo>
                  <a:lnTo>
                    <a:pt x="3467" y="271499"/>
                  </a:lnTo>
                  <a:lnTo>
                    <a:pt x="13541" y="226567"/>
                  </a:lnTo>
                  <a:lnTo>
                    <a:pt x="29725" y="184272"/>
                  </a:lnTo>
                  <a:lnTo>
                    <a:pt x="51526" y="145107"/>
                  </a:lnTo>
                  <a:lnTo>
                    <a:pt x="78448" y="109566"/>
                  </a:lnTo>
                  <a:lnTo>
                    <a:pt x="109996" y="78141"/>
                  </a:lnTo>
                  <a:lnTo>
                    <a:pt x="145677" y="51324"/>
                  </a:lnTo>
                  <a:lnTo>
                    <a:pt x="184995" y="29609"/>
                  </a:lnTo>
                  <a:lnTo>
                    <a:pt x="227456" y="13488"/>
                  </a:lnTo>
                  <a:lnTo>
                    <a:pt x="272564" y="3454"/>
                  </a:lnTo>
                  <a:lnTo>
                    <a:pt x="319826" y="0"/>
                  </a:lnTo>
                  <a:close/>
                </a:path>
              </a:pathLst>
            </a:custGeom>
            <a:ln w="34755">
              <a:solidFill>
                <a:srgbClr val="0724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0498" y="3340280"/>
            <a:ext cx="5595620" cy="1381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5600" algn="ctr">
              <a:lnSpc>
                <a:spcPct val="100000"/>
              </a:lnSpc>
              <a:spcBef>
                <a:spcPts val="135"/>
              </a:spcBef>
            </a:pPr>
            <a:r>
              <a:rPr sz="2700" spc="-10" dirty="0">
                <a:latin typeface="Arial"/>
                <a:cs typeface="Arial"/>
              </a:rPr>
              <a:t>ENCODER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6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818130" algn="l"/>
                <a:tab pos="3950335" algn="l"/>
                <a:tab pos="5111750" algn="l"/>
              </a:tabLst>
            </a:pPr>
            <a:r>
              <a:rPr sz="2700" baseline="3086" dirty="0">
                <a:latin typeface="Arial"/>
                <a:cs typeface="Arial"/>
              </a:rPr>
              <a:t>RECOMMEND</a:t>
            </a:r>
            <a:r>
              <a:rPr sz="2700" spc="540" baseline="3086" dirty="0">
                <a:latin typeface="Arial"/>
                <a:cs typeface="Arial"/>
              </a:rPr>
              <a:t> </a:t>
            </a:r>
            <a:r>
              <a:rPr sz="2350" spc="-10" dirty="0">
                <a:latin typeface="Arial"/>
                <a:cs typeface="Arial"/>
              </a:rPr>
              <a:t>service:</a:t>
            </a:r>
            <a:r>
              <a:rPr sz="2350" dirty="0">
                <a:latin typeface="Arial"/>
                <a:cs typeface="Arial"/>
              </a:rPr>
              <a:t>	</a:t>
            </a:r>
            <a:r>
              <a:rPr sz="2350" spc="-10" dirty="0">
                <a:latin typeface="Arial"/>
                <a:cs typeface="Arial"/>
              </a:rPr>
              <a:t>decent</a:t>
            </a:r>
            <a:r>
              <a:rPr sz="2350" dirty="0">
                <a:latin typeface="Arial"/>
                <a:cs typeface="Arial"/>
              </a:rPr>
              <a:t>	</a:t>
            </a:r>
            <a:r>
              <a:rPr sz="2350" spc="-10" dirty="0">
                <a:latin typeface="Arial"/>
                <a:cs typeface="Arial"/>
              </a:rPr>
              <a:t>cuisine:</a:t>
            </a:r>
            <a:r>
              <a:rPr sz="2350" dirty="0">
                <a:latin typeface="Arial"/>
                <a:cs typeface="Arial"/>
              </a:rPr>
              <a:t>	</a:t>
            </a:r>
            <a:r>
              <a:rPr sz="2350" spc="-20" dirty="0">
                <a:latin typeface="Arial"/>
                <a:cs typeface="Arial"/>
              </a:rPr>
              <a:t>null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76706" y="2575797"/>
            <a:ext cx="4780280" cy="672465"/>
            <a:chOff x="8776706" y="2575797"/>
            <a:chExt cx="4780280" cy="672465"/>
          </a:xfrm>
        </p:grpSpPr>
        <p:sp>
          <p:nvSpPr>
            <p:cNvPr id="9" name="object 9"/>
            <p:cNvSpPr/>
            <p:nvPr/>
          </p:nvSpPr>
          <p:spPr>
            <a:xfrm>
              <a:off x="8794178" y="2593263"/>
              <a:ext cx="4745355" cy="637540"/>
            </a:xfrm>
            <a:custGeom>
              <a:avLst/>
              <a:gdLst/>
              <a:ahLst/>
              <a:cxnLst/>
              <a:rect l="l" t="t" r="r" b="b"/>
              <a:pathLst>
                <a:path w="4745355" h="637539">
                  <a:moveTo>
                    <a:pt x="4425251" y="0"/>
                  </a:moveTo>
                  <a:lnTo>
                    <a:pt x="319824" y="0"/>
                  </a:lnTo>
                  <a:lnTo>
                    <a:pt x="272563" y="3454"/>
                  </a:lnTo>
                  <a:lnTo>
                    <a:pt x="227455" y="13488"/>
                  </a:lnTo>
                  <a:lnTo>
                    <a:pt x="184995" y="29609"/>
                  </a:lnTo>
                  <a:lnTo>
                    <a:pt x="145677" y="51325"/>
                  </a:lnTo>
                  <a:lnTo>
                    <a:pt x="109996" y="78142"/>
                  </a:lnTo>
                  <a:lnTo>
                    <a:pt x="78448" y="109568"/>
                  </a:lnTo>
                  <a:lnTo>
                    <a:pt x="51526" y="145109"/>
                  </a:lnTo>
                  <a:lnTo>
                    <a:pt x="29725" y="184274"/>
                  </a:lnTo>
                  <a:lnTo>
                    <a:pt x="13541" y="226569"/>
                  </a:lnTo>
                  <a:lnTo>
                    <a:pt x="3467" y="271502"/>
                  </a:lnTo>
                  <a:lnTo>
                    <a:pt x="0" y="318579"/>
                  </a:lnTo>
                  <a:lnTo>
                    <a:pt x="3467" y="365656"/>
                  </a:lnTo>
                  <a:lnTo>
                    <a:pt x="13541" y="410589"/>
                  </a:lnTo>
                  <a:lnTo>
                    <a:pt x="29725" y="452884"/>
                  </a:lnTo>
                  <a:lnTo>
                    <a:pt x="51526" y="492049"/>
                  </a:lnTo>
                  <a:lnTo>
                    <a:pt x="78448" y="527590"/>
                  </a:lnTo>
                  <a:lnTo>
                    <a:pt x="109996" y="559016"/>
                  </a:lnTo>
                  <a:lnTo>
                    <a:pt x="145677" y="585833"/>
                  </a:lnTo>
                  <a:lnTo>
                    <a:pt x="184995" y="607549"/>
                  </a:lnTo>
                  <a:lnTo>
                    <a:pt x="227455" y="623670"/>
                  </a:lnTo>
                  <a:lnTo>
                    <a:pt x="272563" y="633704"/>
                  </a:lnTo>
                  <a:lnTo>
                    <a:pt x="319824" y="637158"/>
                  </a:lnTo>
                  <a:lnTo>
                    <a:pt x="4425251" y="637158"/>
                  </a:lnTo>
                  <a:lnTo>
                    <a:pt x="4472517" y="633704"/>
                  </a:lnTo>
                  <a:lnTo>
                    <a:pt x="4517626" y="623670"/>
                  </a:lnTo>
                  <a:lnTo>
                    <a:pt x="4560084" y="607549"/>
                  </a:lnTo>
                  <a:lnTo>
                    <a:pt x="4599397" y="585833"/>
                  </a:lnTo>
                  <a:lnTo>
                    <a:pt x="4635072" y="559016"/>
                  </a:lnTo>
                  <a:lnTo>
                    <a:pt x="4666614" y="527590"/>
                  </a:lnTo>
                  <a:lnTo>
                    <a:pt x="4693529" y="492049"/>
                  </a:lnTo>
                  <a:lnTo>
                    <a:pt x="4715322" y="452884"/>
                  </a:lnTo>
                  <a:lnTo>
                    <a:pt x="4731501" y="410589"/>
                  </a:lnTo>
                  <a:lnTo>
                    <a:pt x="4741571" y="365656"/>
                  </a:lnTo>
                  <a:lnTo>
                    <a:pt x="4745037" y="318579"/>
                  </a:lnTo>
                  <a:lnTo>
                    <a:pt x="4741571" y="271502"/>
                  </a:lnTo>
                  <a:lnTo>
                    <a:pt x="4731501" y="226569"/>
                  </a:lnTo>
                  <a:lnTo>
                    <a:pt x="4715322" y="184274"/>
                  </a:lnTo>
                  <a:lnTo>
                    <a:pt x="4693529" y="145109"/>
                  </a:lnTo>
                  <a:lnTo>
                    <a:pt x="4666614" y="109568"/>
                  </a:lnTo>
                  <a:lnTo>
                    <a:pt x="4635072" y="78142"/>
                  </a:lnTo>
                  <a:lnTo>
                    <a:pt x="4599397" y="51325"/>
                  </a:lnTo>
                  <a:lnTo>
                    <a:pt x="4560084" y="29609"/>
                  </a:lnTo>
                  <a:lnTo>
                    <a:pt x="4517626" y="13488"/>
                  </a:lnTo>
                  <a:lnTo>
                    <a:pt x="4472517" y="3454"/>
                  </a:lnTo>
                  <a:lnTo>
                    <a:pt x="4425251" y="0"/>
                  </a:lnTo>
                  <a:close/>
                </a:path>
              </a:pathLst>
            </a:custGeom>
            <a:solidFill>
              <a:srgbClr val="92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94169" y="2593259"/>
              <a:ext cx="4745355" cy="637540"/>
            </a:xfrm>
            <a:custGeom>
              <a:avLst/>
              <a:gdLst/>
              <a:ahLst/>
              <a:cxnLst/>
              <a:rect l="l" t="t" r="r" b="b"/>
              <a:pathLst>
                <a:path w="4745355" h="637539">
                  <a:moveTo>
                    <a:pt x="319826" y="0"/>
                  </a:moveTo>
                  <a:lnTo>
                    <a:pt x="4425229" y="0"/>
                  </a:lnTo>
                  <a:lnTo>
                    <a:pt x="4472491" y="3454"/>
                  </a:lnTo>
                  <a:lnTo>
                    <a:pt x="4517599" y="13488"/>
                  </a:lnTo>
                  <a:lnTo>
                    <a:pt x="4560060" y="29609"/>
                  </a:lnTo>
                  <a:lnTo>
                    <a:pt x="4599378" y="51324"/>
                  </a:lnTo>
                  <a:lnTo>
                    <a:pt x="4635059" y="78141"/>
                  </a:lnTo>
                  <a:lnTo>
                    <a:pt x="4666608" y="109566"/>
                  </a:lnTo>
                  <a:lnTo>
                    <a:pt x="4693529" y="145107"/>
                  </a:lnTo>
                  <a:lnTo>
                    <a:pt x="4715330" y="184272"/>
                  </a:lnTo>
                  <a:lnTo>
                    <a:pt x="4731514" y="226567"/>
                  </a:lnTo>
                  <a:lnTo>
                    <a:pt x="4741587" y="271499"/>
                  </a:lnTo>
                  <a:lnTo>
                    <a:pt x="4745055" y="318577"/>
                  </a:lnTo>
                  <a:lnTo>
                    <a:pt x="4741587" y="365654"/>
                  </a:lnTo>
                  <a:lnTo>
                    <a:pt x="4731514" y="410587"/>
                  </a:lnTo>
                  <a:lnTo>
                    <a:pt x="4715330" y="452882"/>
                  </a:lnTo>
                  <a:lnTo>
                    <a:pt x="4693529" y="492047"/>
                  </a:lnTo>
                  <a:lnTo>
                    <a:pt x="4666608" y="527588"/>
                  </a:lnTo>
                  <a:lnTo>
                    <a:pt x="4635059" y="559013"/>
                  </a:lnTo>
                  <a:lnTo>
                    <a:pt x="4599378" y="585830"/>
                  </a:lnTo>
                  <a:lnTo>
                    <a:pt x="4560060" y="607545"/>
                  </a:lnTo>
                  <a:lnTo>
                    <a:pt x="4517599" y="623666"/>
                  </a:lnTo>
                  <a:lnTo>
                    <a:pt x="4472491" y="633700"/>
                  </a:lnTo>
                  <a:lnTo>
                    <a:pt x="4425229" y="637154"/>
                  </a:lnTo>
                  <a:lnTo>
                    <a:pt x="319826" y="637154"/>
                  </a:lnTo>
                  <a:lnTo>
                    <a:pt x="272564" y="633700"/>
                  </a:lnTo>
                  <a:lnTo>
                    <a:pt x="227455" y="623666"/>
                  </a:lnTo>
                  <a:lnTo>
                    <a:pt x="184994" y="607545"/>
                  </a:lnTo>
                  <a:lnTo>
                    <a:pt x="145676" y="585830"/>
                  </a:lnTo>
                  <a:lnTo>
                    <a:pt x="109995" y="559013"/>
                  </a:lnTo>
                  <a:lnTo>
                    <a:pt x="78447" y="527588"/>
                  </a:lnTo>
                  <a:lnTo>
                    <a:pt x="51525" y="492047"/>
                  </a:lnTo>
                  <a:lnTo>
                    <a:pt x="29725" y="452882"/>
                  </a:lnTo>
                  <a:lnTo>
                    <a:pt x="13540" y="410587"/>
                  </a:lnTo>
                  <a:lnTo>
                    <a:pt x="3467" y="365654"/>
                  </a:lnTo>
                  <a:lnTo>
                    <a:pt x="0" y="318577"/>
                  </a:lnTo>
                  <a:lnTo>
                    <a:pt x="3467" y="271499"/>
                  </a:lnTo>
                  <a:lnTo>
                    <a:pt x="13540" y="226567"/>
                  </a:lnTo>
                  <a:lnTo>
                    <a:pt x="29725" y="184272"/>
                  </a:lnTo>
                  <a:lnTo>
                    <a:pt x="51525" y="145107"/>
                  </a:lnTo>
                  <a:lnTo>
                    <a:pt x="78447" y="109566"/>
                  </a:lnTo>
                  <a:lnTo>
                    <a:pt x="109995" y="78141"/>
                  </a:lnTo>
                  <a:lnTo>
                    <a:pt x="145676" y="51324"/>
                  </a:lnTo>
                  <a:lnTo>
                    <a:pt x="184994" y="29609"/>
                  </a:lnTo>
                  <a:lnTo>
                    <a:pt x="227455" y="13488"/>
                  </a:lnTo>
                  <a:lnTo>
                    <a:pt x="272564" y="3454"/>
                  </a:lnTo>
                  <a:lnTo>
                    <a:pt x="319826" y="0"/>
                  </a:lnTo>
                  <a:close/>
                </a:path>
              </a:pathLst>
            </a:custGeom>
            <a:ln w="34756">
              <a:solidFill>
                <a:srgbClr val="0724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317157" y="2679955"/>
            <a:ext cx="1699260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45" dirty="0">
                <a:latin typeface="Arial"/>
                <a:cs typeface="Arial"/>
              </a:rPr>
              <a:t>DECODER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48929" y="2115943"/>
            <a:ext cx="10015855" cy="2235200"/>
            <a:chOff x="2948929" y="2115943"/>
            <a:chExt cx="10015855" cy="2235200"/>
          </a:xfrm>
        </p:grpSpPr>
        <p:sp>
          <p:nvSpPr>
            <p:cNvPr id="13" name="object 13"/>
            <p:cNvSpPr/>
            <p:nvPr/>
          </p:nvSpPr>
          <p:spPr>
            <a:xfrm>
              <a:off x="7871326" y="3184435"/>
              <a:ext cx="826769" cy="91440"/>
            </a:xfrm>
            <a:custGeom>
              <a:avLst/>
              <a:gdLst/>
              <a:ahLst/>
              <a:cxnLst/>
              <a:rect l="l" t="t" r="r" b="b"/>
              <a:pathLst>
                <a:path w="826770" h="91439">
                  <a:moveTo>
                    <a:pt x="0" y="91240"/>
                  </a:moveTo>
                  <a:lnTo>
                    <a:pt x="826418" y="0"/>
                  </a:lnTo>
                </a:path>
              </a:pathLst>
            </a:custGeom>
            <a:ln w="57925">
              <a:solidFill>
                <a:srgbClr val="0624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71326" y="3184435"/>
              <a:ext cx="826769" cy="91440"/>
            </a:xfrm>
            <a:custGeom>
              <a:avLst/>
              <a:gdLst/>
              <a:ahLst/>
              <a:cxnLst/>
              <a:rect l="l" t="t" r="r" b="b"/>
              <a:pathLst>
                <a:path w="826770" h="91439">
                  <a:moveTo>
                    <a:pt x="0" y="91240"/>
                  </a:moveTo>
                  <a:lnTo>
                    <a:pt x="826418" y="0"/>
                  </a:lnTo>
                </a:path>
              </a:pathLst>
            </a:custGeom>
            <a:ln w="2896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3575" y="3114998"/>
              <a:ext cx="187869" cy="13886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75693" y="2242361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339313"/>
                  </a:moveTo>
                  <a:lnTo>
                    <a:pt x="0" y="0"/>
                  </a:lnTo>
                </a:path>
              </a:pathLst>
            </a:custGeom>
            <a:ln w="2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2211" y="2119534"/>
              <a:ext cx="106963" cy="1344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420863" y="2238769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339313"/>
                  </a:moveTo>
                  <a:lnTo>
                    <a:pt x="0" y="0"/>
                  </a:lnTo>
                </a:path>
              </a:pathLst>
            </a:custGeom>
            <a:ln w="2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67381" y="2115943"/>
              <a:ext cx="106963" cy="1344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666032" y="2238769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339313"/>
                  </a:moveTo>
                  <a:lnTo>
                    <a:pt x="0" y="0"/>
                  </a:lnTo>
                </a:path>
              </a:pathLst>
            </a:custGeom>
            <a:ln w="2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2550" y="2115943"/>
              <a:ext cx="106963" cy="13443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11203" y="2238769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339313"/>
                  </a:moveTo>
                  <a:lnTo>
                    <a:pt x="0" y="0"/>
                  </a:lnTo>
                </a:path>
              </a:pathLst>
            </a:custGeom>
            <a:ln w="2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7721" y="2115943"/>
              <a:ext cx="106963" cy="1344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02411" y="4011219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339313"/>
                  </a:moveTo>
                  <a:lnTo>
                    <a:pt x="0" y="0"/>
                  </a:lnTo>
                </a:path>
              </a:pathLst>
            </a:custGeom>
            <a:ln w="2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8929" y="3888392"/>
              <a:ext cx="106963" cy="1344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258455" y="4011219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339313"/>
                  </a:moveTo>
                  <a:lnTo>
                    <a:pt x="0" y="0"/>
                  </a:lnTo>
                </a:path>
              </a:pathLst>
            </a:custGeom>
            <a:ln w="2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4973" y="3888392"/>
              <a:ext cx="106963" cy="1344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09828" y="4011219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339313"/>
                  </a:moveTo>
                  <a:lnTo>
                    <a:pt x="0" y="0"/>
                  </a:lnTo>
                </a:path>
              </a:pathLst>
            </a:custGeom>
            <a:ln w="2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347" y="3888392"/>
              <a:ext cx="106963" cy="13443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561202" y="4011219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339313"/>
                  </a:moveTo>
                  <a:lnTo>
                    <a:pt x="0" y="0"/>
                  </a:lnTo>
                </a:path>
              </a:pathLst>
            </a:custGeom>
            <a:ln w="2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7720" y="3888392"/>
              <a:ext cx="106963" cy="1344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491605" y="4011219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h="339725">
                  <a:moveTo>
                    <a:pt x="0" y="339313"/>
                  </a:moveTo>
                  <a:lnTo>
                    <a:pt x="0" y="0"/>
                  </a:lnTo>
                </a:path>
              </a:pathLst>
            </a:custGeom>
            <a:ln w="23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8123" y="3888392"/>
              <a:ext cx="106963" cy="134439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413763" y="-112269"/>
            <a:ext cx="10503535" cy="131191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 marR="5080">
              <a:lnSpc>
                <a:spcPts val="4610"/>
              </a:lnSpc>
              <a:spcBef>
                <a:spcPts val="1010"/>
              </a:spcBef>
            </a:pPr>
            <a:r>
              <a:rPr sz="4600" spc="-95" dirty="0">
                <a:solidFill>
                  <a:srgbClr val="404040"/>
                </a:solidFill>
              </a:rPr>
              <a:t>Sentence</a:t>
            </a:r>
            <a:r>
              <a:rPr sz="4600" spc="-130" dirty="0">
                <a:solidFill>
                  <a:srgbClr val="404040"/>
                </a:solidFill>
              </a:rPr>
              <a:t> </a:t>
            </a:r>
            <a:r>
              <a:rPr sz="4600" spc="-120" dirty="0">
                <a:solidFill>
                  <a:srgbClr val="404040"/>
                </a:solidFill>
              </a:rPr>
              <a:t>Realization:</a:t>
            </a:r>
            <a:r>
              <a:rPr sz="4600" spc="-114" dirty="0">
                <a:solidFill>
                  <a:srgbClr val="404040"/>
                </a:solidFill>
              </a:rPr>
              <a:t> </a:t>
            </a:r>
            <a:r>
              <a:rPr sz="4600" spc="-85" dirty="0">
                <a:solidFill>
                  <a:srgbClr val="404040"/>
                </a:solidFill>
              </a:rPr>
              <a:t>mapping</a:t>
            </a:r>
            <a:r>
              <a:rPr sz="4600" spc="-114" dirty="0">
                <a:solidFill>
                  <a:srgbClr val="404040"/>
                </a:solidFill>
              </a:rPr>
              <a:t> </a:t>
            </a:r>
            <a:r>
              <a:rPr sz="4600" spc="-90" dirty="0">
                <a:solidFill>
                  <a:srgbClr val="404040"/>
                </a:solidFill>
              </a:rPr>
              <a:t>from</a:t>
            </a:r>
            <a:r>
              <a:rPr sz="4600" spc="-145" dirty="0">
                <a:solidFill>
                  <a:srgbClr val="404040"/>
                </a:solidFill>
              </a:rPr>
              <a:t> </a:t>
            </a:r>
            <a:r>
              <a:rPr sz="4600" spc="-95" dirty="0">
                <a:solidFill>
                  <a:srgbClr val="404040"/>
                </a:solidFill>
              </a:rPr>
              <a:t>frames</a:t>
            </a:r>
            <a:r>
              <a:rPr sz="4600" spc="-114" dirty="0">
                <a:solidFill>
                  <a:srgbClr val="404040"/>
                </a:solidFill>
              </a:rPr>
              <a:t> </a:t>
            </a:r>
            <a:r>
              <a:rPr sz="4600" spc="-25" dirty="0">
                <a:solidFill>
                  <a:srgbClr val="404040"/>
                </a:solidFill>
              </a:rPr>
              <a:t>to </a:t>
            </a:r>
            <a:r>
              <a:rPr sz="4600" spc="-110" dirty="0">
                <a:solidFill>
                  <a:srgbClr val="404040"/>
                </a:solidFill>
              </a:rPr>
              <a:t>delexicalized</a:t>
            </a:r>
            <a:r>
              <a:rPr sz="4600" spc="-135" dirty="0">
                <a:solidFill>
                  <a:srgbClr val="404040"/>
                </a:solidFill>
              </a:rPr>
              <a:t> </a:t>
            </a:r>
            <a:r>
              <a:rPr sz="4600" spc="-10" dirty="0">
                <a:solidFill>
                  <a:srgbClr val="404040"/>
                </a:solidFill>
              </a:rPr>
              <a:t>sentences</a:t>
            </a:r>
            <a:endParaRPr sz="4600"/>
          </a:p>
        </p:txBody>
      </p:sp>
      <p:sp>
        <p:nvSpPr>
          <p:cNvPr id="35" name="object 35"/>
          <p:cNvSpPr txBox="1"/>
          <p:nvPr/>
        </p:nvSpPr>
        <p:spPr>
          <a:xfrm>
            <a:off x="1304048" y="1876044"/>
            <a:ext cx="50990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10" dirty="0">
                <a:solidFill>
                  <a:srgbClr val="404040"/>
                </a:solidFill>
                <a:latin typeface="Carlito"/>
                <a:cs typeface="Carlito"/>
              </a:rPr>
              <a:t>Encoder-</a:t>
            </a: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decoder</a:t>
            </a:r>
            <a:r>
              <a:rPr sz="38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spc="-10" dirty="0">
                <a:solidFill>
                  <a:srgbClr val="404040"/>
                </a:solidFill>
                <a:latin typeface="Carlito"/>
                <a:cs typeface="Carlito"/>
              </a:rPr>
              <a:t>models:</a:t>
            </a:r>
            <a:endParaRPr sz="38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04048" y="5064252"/>
            <a:ext cx="10756900" cy="239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375"/>
              </a:lnSpc>
              <a:spcBef>
                <a:spcPts val="100"/>
              </a:spcBef>
            </a:pPr>
            <a:r>
              <a:rPr sz="3800" spc="-10" dirty="0">
                <a:solidFill>
                  <a:srgbClr val="404040"/>
                </a:solidFill>
                <a:latin typeface="Carlito"/>
                <a:cs typeface="Carlito"/>
              </a:rPr>
              <a:t>Output:</a:t>
            </a:r>
            <a:endParaRPr sz="3800">
              <a:latin typeface="Carlito"/>
              <a:cs typeface="Carlito"/>
            </a:endParaRPr>
          </a:p>
          <a:p>
            <a:pPr marL="2064385">
              <a:lnSpc>
                <a:spcPts val="3895"/>
              </a:lnSpc>
            </a:pPr>
            <a:r>
              <a:rPr sz="3400" spc="-10" dirty="0">
                <a:solidFill>
                  <a:srgbClr val="404040"/>
                </a:solidFill>
                <a:latin typeface="Courier New"/>
                <a:cs typeface="Courier New"/>
              </a:rPr>
              <a:t>restaurant_name</a:t>
            </a:r>
            <a:r>
              <a:rPr sz="3400" spc="-2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400" dirty="0">
                <a:solidFill>
                  <a:srgbClr val="404040"/>
                </a:solidFill>
                <a:latin typeface="Courier New"/>
                <a:cs typeface="Courier New"/>
              </a:rPr>
              <a:t>has</a:t>
            </a:r>
            <a:r>
              <a:rPr sz="3400" spc="-2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400" dirty="0">
                <a:solidFill>
                  <a:srgbClr val="404040"/>
                </a:solidFill>
                <a:latin typeface="Courier New"/>
                <a:cs typeface="Courier New"/>
              </a:rPr>
              <a:t>decent</a:t>
            </a:r>
            <a:r>
              <a:rPr sz="3400" spc="-2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400" spc="-10" dirty="0">
                <a:solidFill>
                  <a:srgbClr val="404040"/>
                </a:solidFill>
                <a:latin typeface="Courier New"/>
                <a:cs typeface="Courier New"/>
              </a:rPr>
              <a:t>service</a:t>
            </a:r>
            <a:endParaRPr sz="3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800" dirty="0">
                <a:solidFill>
                  <a:srgbClr val="404040"/>
                </a:solidFill>
                <a:latin typeface="Carlito"/>
                <a:cs typeface="Carlito"/>
              </a:rPr>
              <a:t>Relexicalize</a:t>
            </a:r>
            <a:r>
              <a:rPr sz="3800" spc="-1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3800" spc="-25" dirty="0">
                <a:solidFill>
                  <a:srgbClr val="404040"/>
                </a:solidFill>
                <a:latin typeface="Carlito"/>
                <a:cs typeface="Carlito"/>
              </a:rPr>
              <a:t>to:</a:t>
            </a:r>
            <a:endParaRPr sz="3800">
              <a:latin typeface="Carlito"/>
              <a:cs typeface="Carlito"/>
            </a:endParaRPr>
          </a:p>
          <a:p>
            <a:pPr marL="2054225">
              <a:lnSpc>
                <a:spcPct val="100000"/>
              </a:lnSpc>
              <a:spcBef>
                <a:spcPts val="930"/>
              </a:spcBef>
            </a:pPr>
            <a:r>
              <a:rPr sz="3400" dirty="0">
                <a:solidFill>
                  <a:srgbClr val="404040"/>
                </a:solidFill>
                <a:latin typeface="Courier New"/>
                <a:cs typeface="Courier New"/>
              </a:rPr>
              <a:t>Au</a:t>
            </a:r>
            <a:r>
              <a:rPr sz="3400" spc="-16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400" dirty="0">
                <a:solidFill>
                  <a:srgbClr val="404040"/>
                </a:solidFill>
                <a:latin typeface="Courier New"/>
                <a:cs typeface="Courier New"/>
              </a:rPr>
              <a:t>Midi</a:t>
            </a:r>
            <a:r>
              <a:rPr sz="3400" spc="-1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400" dirty="0">
                <a:solidFill>
                  <a:srgbClr val="404040"/>
                </a:solidFill>
                <a:latin typeface="Courier New"/>
                <a:cs typeface="Courier New"/>
              </a:rPr>
              <a:t>has</a:t>
            </a:r>
            <a:r>
              <a:rPr sz="3400" spc="-1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400" dirty="0">
                <a:solidFill>
                  <a:srgbClr val="404040"/>
                </a:solidFill>
                <a:latin typeface="Courier New"/>
                <a:cs typeface="Courier New"/>
              </a:rPr>
              <a:t>decent</a:t>
            </a:r>
            <a:r>
              <a:rPr sz="3400" spc="-16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3400" spc="-10" dirty="0">
                <a:solidFill>
                  <a:srgbClr val="404040"/>
                </a:solidFill>
                <a:latin typeface="Courier New"/>
                <a:cs typeface="Courier New"/>
              </a:rPr>
              <a:t>service</a:t>
            </a:r>
            <a:endParaRPr sz="3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CCFAE0-9609-C4D8-5558-7EB979E6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85" t="32027" r="12072" b="6244"/>
          <a:stretch/>
        </p:blipFill>
        <p:spPr>
          <a:xfrm>
            <a:off x="0" y="38862"/>
            <a:ext cx="7973568" cy="3853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D3E5C3-4FD6-E76E-A04D-2909B9C30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45" t="6595" r="17376" b="7181"/>
          <a:stretch/>
        </p:blipFill>
        <p:spPr>
          <a:xfrm>
            <a:off x="8570977" y="0"/>
            <a:ext cx="5937504" cy="4616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361E10-D5C8-B93F-5C27-D07D8430F3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75" t="8523" r="4765" b="23934"/>
          <a:stretch/>
        </p:blipFill>
        <p:spPr>
          <a:xfrm>
            <a:off x="1" y="4970597"/>
            <a:ext cx="7693583" cy="3015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63F22-F88B-9EFC-E46C-3F3D6EF239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82" t="7286" r="7956" b="12593"/>
          <a:stretch/>
        </p:blipFill>
        <p:spPr>
          <a:xfrm>
            <a:off x="7932559" y="4970597"/>
            <a:ext cx="6697842" cy="31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0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A33B-39A8-A136-D2BE-4BF5C69A1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763" y="152906"/>
            <a:ext cx="11802872" cy="769441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DA9E5-67B5-2C8F-A07F-233CE18AD2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64" t="6352" r="4377" b="7892"/>
          <a:stretch/>
        </p:blipFill>
        <p:spPr>
          <a:xfrm>
            <a:off x="0" y="0"/>
            <a:ext cx="7749940" cy="4084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CD7F01-CF1B-6F07-3D3A-F0B98A38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7" t="13757" r="13707" b="24649"/>
          <a:stretch/>
        </p:blipFill>
        <p:spPr>
          <a:xfrm>
            <a:off x="0" y="4959091"/>
            <a:ext cx="8832528" cy="2343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5DD4F-5DD6-78E8-6EF8-46D5B0D174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32" t="7266" r="20174"/>
          <a:stretch/>
        </p:blipFill>
        <p:spPr>
          <a:xfrm>
            <a:off x="8433883" y="0"/>
            <a:ext cx="6196518" cy="4959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3F826-9B89-C09F-FA11-922C89A85A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309" t="12715" r="25690" b="27419"/>
          <a:stretch/>
        </p:blipFill>
        <p:spPr>
          <a:xfrm>
            <a:off x="9435425" y="5644896"/>
            <a:ext cx="5194975" cy="234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28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13E-260B-1448-ACA5-230E6865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763" y="152906"/>
            <a:ext cx="11802872" cy="769441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16DC5-5BD4-CBFF-4F20-E2986F51A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6" t="8238" r="13116" b="11622"/>
          <a:stretch/>
        </p:blipFill>
        <p:spPr>
          <a:xfrm>
            <a:off x="1" y="11813"/>
            <a:ext cx="6729983" cy="2841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8FA15A-48BB-0579-0879-A218F1963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41" t="40436" r="7413"/>
          <a:stretch/>
        </p:blipFill>
        <p:spPr>
          <a:xfrm>
            <a:off x="7427771" y="438155"/>
            <a:ext cx="6729984" cy="2237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76DC77-9597-5620-5171-B2AF5D7BEF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77" t="7065" r="14000" b="19045"/>
          <a:stretch/>
        </p:blipFill>
        <p:spPr>
          <a:xfrm>
            <a:off x="1" y="3003812"/>
            <a:ext cx="6729982" cy="2558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1E2F9-3503-109D-7E43-8DE44B9B65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73" t="35260" r="18934" b="15123"/>
          <a:stretch/>
        </p:blipFill>
        <p:spPr>
          <a:xfrm>
            <a:off x="7473697" y="3003811"/>
            <a:ext cx="6754368" cy="2238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7429C-B8A9-D72D-0308-C5A26EC919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81" t="5258" r="9539" b="16815"/>
          <a:stretch/>
        </p:blipFill>
        <p:spPr>
          <a:xfrm>
            <a:off x="14865" y="5705693"/>
            <a:ext cx="6264016" cy="2523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9443D-58A2-C509-96C0-813696C5314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1502" t="18910" r="7581"/>
          <a:stretch/>
        </p:blipFill>
        <p:spPr>
          <a:xfrm rot="16200000">
            <a:off x="9079787" y="4749420"/>
            <a:ext cx="2987040" cy="39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26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CD07-EC62-EEA1-8E4E-F1BE58C5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763" y="152906"/>
            <a:ext cx="11802872" cy="769441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D840A-98E5-155D-5DE2-1FF05037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4" t="8544" r="3734" b="35721"/>
          <a:stretch/>
        </p:blipFill>
        <p:spPr>
          <a:xfrm>
            <a:off x="1" y="14479"/>
            <a:ext cx="6876289" cy="2406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7FB671-AA6D-88AD-C314-3A82307D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15" t="28684" r="4663" b="15432"/>
          <a:stretch/>
        </p:blipFill>
        <p:spPr>
          <a:xfrm>
            <a:off x="1" y="2421317"/>
            <a:ext cx="6656832" cy="183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F9232-0E9F-F124-C1B2-7FD427A015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12" t="19834" r="6741" b="1758"/>
          <a:stretch/>
        </p:blipFill>
        <p:spPr>
          <a:xfrm>
            <a:off x="7754112" y="14477"/>
            <a:ext cx="6829543" cy="3582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EDE7D-CAB4-0039-7219-885096E495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48" t="50000" r="2416" b="5374"/>
          <a:stretch/>
        </p:blipFill>
        <p:spPr>
          <a:xfrm>
            <a:off x="7290816" y="3468787"/>
            <a:ext cx="6120384" cy="1596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3B21E-49AB-9CCF-0967-66917376A6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210" t="6624" r="3247"/>
          <a:stretch/>
        </p:blipFill>
        <p:spPr>
          <a:xfrm>
            <a:off x="85344" y="4506195"/>
            <a:ext cx="6266688" cy="3577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9A1EF-BEAC-8FB3-AF61-5E41B75FB8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358" t="5778" r="3537" b="3346"/>
          <a:stretch/>
        </p:blipFill>
        <p:spPr>
          <a:xfrm>
            <a:off x="7754112" y="5126032"/>
            <a:ext cx="5071872" cy="29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80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0C428-8F9D-D4F5-C839-B7C4FC96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31" t="11634" r="7953" b="18109"/>
          <a:stretch/>
        </p:blipFill>
        <p:spPr>
          <a:xfrm>
            <a:off x="263338" y="243840"/>
            <a:ext cx="8288262" cy="254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35A96-82F1-5045-099F-BFAF4919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097" t="25275" r="6818" b="1680"/>
          <a:stretch/>
        </p:blipFill>
        <p:spPr>
          <a:xfrm>
            <a:off x="10704576" y="0"/>
            <a:ext cx="3523488" cy="3523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57F3B-142A-FE56-4D75-091A2D063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" y="3211035"/>
            <a:ext cx="8466256" cy="4915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DFCD8-BFA6-A65A-3E5F-90EC9CD59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784" t="22266" r="5066"/>
          <a:stretch/>
        </p:blipFill>
        <p:spPr>
          <a:xfrm>
            <a:off x="10704576" y="4114800"/>
            <a:ext cx="3096768" cy="38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18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FD7-3D02-F491-7195-9644D91A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763" y="152906"/>
            <a:ext cx="11802872" cy="769441"/>
          </a:xfrm>
        </p:spPr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8960C-450C-D8D3-A360-ADB73D871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48" y="1875027"/>
            <a:ext cx="11828780" cy="523220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E2202-D87F-220E-83C0-BE893D43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744" y="1630556"/>
            <a:ext cx="8412912" cy="4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2D26-148D-7ACA-2220-3A999177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763" y="152906"/>
            <a:ext cx="11802872" cy="769441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8D500-AA64-A95A-5EFB-875CCB01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11" t="3772" r="3124" b="4021"/>
          <a:stretch/>
        </p:blipFill>
        <p:spPr>
          <a:xfrm>
            <a:off x="0" y="0"/>
            <a:ext cx="7572886" cy="4616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9E9D35-E5A6-CFB1-3143-BDBE11193D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54" t="28470" r="7701" b="8685"/>
          <a:stretch/>
        </p:blipFill>
        <p:spPr>
          <a:xfrm>
            <a:off x="0" y="4861555"/>
            <a:ext cx="6773210" cy="2758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4E3CD-685B-700D-7C81-E3EB02A2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50" t="7626" r="13166"/>
          <a:stretch/>
        </p:blipFill>
        <p:spPr>
          <a:xfrm>
            <a:off x="7572886" y="67436"/>
            <a:ext cx="7057514" cy="4218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36B05D-CCD1-FC4D-4956-7FA50FBC00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49" r="26109"/>
          <a:stretch/>
        </p:blipFill>
        <p:spPr>
          <a:xfrm>
            <a:off x="7698696" y="4305950"/>
            <a:ext cx="5261400" cy="38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0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12618720" cy="769441"/>
          </a:xfrm>
        </p:spPr>
        <p:txBody>
          <a:bodyPr/>
          <a:lstStyle/>
          <a:p>
            <a:r>
              <a:rPr lang="en-IN" b="1" dirty="0"/>
              <a:t>Bilingual Evaluation Understudy-(</a:t>
            </a:r>
            <a:r>
              <a:rPr lang="en-IN" b="1" dirty="0">
                <a:hlinkClick r:id="rId2"/>
              </a:rPr>
              <a:t>BLEU</a:t>
            </a:r>
            <a:r>
              <a:rPr lang="en-IN" b="1" dirty="0"/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1412865"/>
            <a:ext cx="14287500" cy="7159636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60" dirty="0"/>
              <a:t>Translating text from source to target language</a:t>
            </a:r>
          </a:p>
          <a:p>
            <a:r>
              <a:rPr lang="en-US" sz="3360" dirty="0"/>
              <a:t>Calculated by comparing the n=grams of machine translated sentences to n-grams of human translated sentences.</a:t>
            </a:r>
          </a:p>
          <a:p>
            <a:r>
              <a:rPr lang="en-US" sz="3360" dirty="0"/>
              <a:t>Consider the two reference translations </a:t>
            </a:r>
            <a:r>
              <a:rPr lang="en-US" sz="3360" i="1" dirty="0"/>
              <a:t>R1</a:t>
            </a:r>
            <a:r>
              <a:rPr lang="en-US" sz="3360" dirty="0"/>
              <a:t> and </a:t>
            </a:r>
            <a:r>
              <a:rPr lang="en-US" sz="3360" i="1" dirty="0"/>
              <a:t>R2</a:t>
            </a:r>
            <a:r>
              <a:rPr lang="en-US" sz="3360" dirty="0"/>
              <a:t> produced by human experts, and the candidate translation </a:t>
            </a:r>
            <a:r>
              <a:rPr lang="en-US" sz="3360" i="1" dirty="0"/>
              <a:t>C1</a:t>
            </a:r>
            <a:r>
              <a:rPr lang="en-US" sz="3360" dirty="0"/>
              <a:t> produced by our translation system.</a:t>
            </a:r>
          </a:p>
          <a:p>
            <a:r>
              <a:rPr lang="en-US" sz="3360" i="1" dirty="0"/>
              <a:t>R1</a:t>
            </a:r>
            <a:r>
              <a:rPr lang="en-US" sz="3360" dirty="0"/>
              <a:t>: The cat is on the mat, </a:t>
            </a:r>
            <a:r>
              <a:rPr lang="en-US" sz="3360" i="1" dirty="0"/>
              <a:t>R2</a:t>
            </a:r>
            <a:r>
              <a:rPr lang="en-US" sz="3360" dirty="0"/>
              <a:t>: There is a cat on the mat, </a:t>
            </a:r>
            <a:r>
              <a:rPr lang="en-US" sz="3360" i="1" dirty="0"/>
              <a:t>C1</a:t>
            </a:r>
            <a:r>
              <a:rPr lang="en-US" sz="3360" dirty="0"/>
              <a:t>: The cat and the dog.</a:t>
            </a:r>
          </a:p>
          <a:p>
            <a:pPr marL="0" indent="0">
              <a:buNone/>
            </a:pPr>
            <a:r>
              <a:rPr lang="en-US" sz="3360" dirty="0">
                <a:highlight>
                  <a:srgbClr val="FFFF00"/>
                </a:highlight>
              </a:rPr>
              <a:t>Precision=No. of correctly predicted words/total no. of predicted words </a:t>
            </a:r>
          </a:p>
          <a:p>
            <a:pPr marL="0" indent="0">
              <a:buNone/>
            </a:pPr>
            <a:r>
              <a:rPr lang="en-US" sz="3360" dirty="0"/>
              <a:t>Perfect score is 1.0, whereas the worst score is 0.0. Let’s call this metric </a:t>
            </a:r>
            <a:r>
              <a:rPr lang="en-US" sz="3360" b="1" dirty="0"/>
              <a:t>BLEU*</a:t>
            </a:r>
            <a:r>
              <a:rPr lang="en-US" sz="3360" dirty="0"/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360" dirty="0"/>
              <a:t>In C1 there are three words (“the”, “cat”, “the”) that appear on the reference translations, thus BLEU*(C1) = 3/5 = 0.6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360" b="1" u="sng" dirty="0"/>
              <a:t>The problem with repeating unigrams</a:t>
            </a:r>
          </a:p>
          <a:p>
            <a:r>
              <a:rPr lang="en-US" altLang="en-US" sz="3360" dirty="0"/>
              <a:t>Let’s compute the BLEU* score of the new candidate translation C2:</a:t>
            </a:r>
          </a:p>
          <a:p>
            <a:pPr>
              <a:buFontTx/>
              <a:buChar char="•"/>
            </a:pPr>
            <a:r>
              <a:rPr lang="en-US" altLang="en-US" sz="3360" dirty="0"/>
              <a:t>C2: The </a:t>
            </a:r>
            <a:r>
              <a:rPr lang="en-US" altLang="en-US" sz="3360" dirty="0" err="1"/>
              <a:t>The</a:t>
            </a:r>
            <a:r>
              <a:rPr lang="en-US" altLang="en-US" sz="3360" dirty="0"/>
              <a:t> </a:t>
            </a:r>
            <a:r>
              <a:rPr lang="en-US" altLang="en-US" sz="3360" dirty="0" err="1"/>
              <a:t>The</a:t>
            </a:r>
            <a:r>
              <a:rPr lang="en-US" altLang="en-US" sz="3360" dirty="0"/>
              <a:t> </a:t>
            </a:r>
            <a:r>
              <a:rPr lang="en-US" altLang="en-US" sz="3360" dirty="0" err="1"/>
              <a:t>The</a:t>
            </a:r>
            <a:r>
              <a:rPr lang="en-US" altLang="en-US" sz="3360" dirty="0"/>
              <a:t> </a:t>
            </a:r>
            <a:r>
              <a:rPr lang="en-US" altLang="en-US" sz="3360" dirty="0" err="1"/>
              <a:t>The</a:t>
            </a:r>
            <a:r>
              <a:rPr lang="en-US" altLang="en-US" sz="3360" dirty="0"/>
              <a:t>.</a:t>
            </a:r>
          </a:p>
          <a:p>
            <a:r>
              <a:rPr lang="en-US" altLang="en-US" sz="3360" dirty="0"/>
              <a:t>BLEU*(C2) = 5/5 = 1</a:t>
            </a:r>
            <a:endParaRPr lang="en-IN" sz="3360" dirty="0"/>
          </a:p>
        </p:txBody>
      </p:sp>
    </p:spTree>
    <p:extLst>
      <p:ext uri="{BB962C8B-B14F-4D97-AF65-F5344CB8AC3E}">
        <p14:creationId xmlns:p14="http://schemas.microsoft.com/office/powerpoint/2010/main" val="408791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38100"/>
            <a:ext cx="14447520" cy="1249680"/>
          </a:xfrm>
        </p:spPr>
        <p:txBody>
          <a:bodyPr>
            <a:normAutofit/>
          </a:bodyPr>
          <a:lstStyle/>
          <a:p>
            <a:r>
              <a:rPr lang="en-US" b="1" u="sng" dirty="0">
                <a:hlinkClick r:id="rId2"/>
              </a:rPr>
              <a:t>Recall-Oriented Understudy for </a:t>
            </a:r>
            <a:r>
              <a:rPr lang="en-US" b="1" u="sng" dirty="0" err="1">
                <a:hlinkClick r:id="rId2"/>
              </a:rPr>
              <a:t>Gisting</a:t>
            </a:r>
            <a:r>
              <a:rPr lang="en-US" b="1" u="sng" dirty="0">
                <a:hlinkClick r:id="rId2"/>
              </a:rPr>
              <a:t> Evaluation</a:t>
            </a:r>
            <a:r>
              <a:rPr lang="en-US" b="1" u="sng" dirty="0"/>
              <a:t>- </a:t>
            </a:r>
            <a:r>
              <a:rPr lang="en-US" dirty="0"/>
              <a:t>ROUGE score, is a metric used to evaluate text summarization and translation models.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1287780"/>
            <a:ext cx="14367510" cy="6781800"/>
          </a:xfrm>
          <a:prstGeom prst="rect">
            <a:avLst/>
          </a:prstGeom>
        </p:spPr>
        <p:txBody>
          <a:bodyPr vert="horz" lIns="109728" tIns="54864" rIns="109728" bIns="54864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60" b="1" dirty="0"/>
              <a:t>ROUGE-N: </a:t>
            </a:r>
            <a:r>
              <a:rPr lang="en-US" sz="3360" dirty="0"/>
              <a:t>N indicates the number of N grams which can be 1 and 2. For ROUGE-1 it is the number of words. In ROUGE-2 it is the number of bigrams</a:t>
            </a:r>
          </a:p>
          <a:p>
            <a:pPr lvl="1"/>
            <a:r>
              <a:rPr lang="en-US" sz="2880" dirty="0"/>
              <a:t>for unigrams it is (I),(love),(Machine),(Learning)</a:t>
            </a:r>
          </a:p>
          <a:p>
            <a:pPr lvl="1"/>
            <a:r>
              <a:rPr lang="en-US" sz="2880" dirty="0"/>
              <a:t>for bigrams it is (I love),(love Machine),(Machine Learning) </a:t>
            </a:r>
          </a:p>
          <a:p>
            <a:pPr marL="0" indent="0">
              <a:buNone/>
            </a:pPr>
            <a:endParaRPr lang="en-US" sz="3360" b="1" dirty="0"/>
          </a:p>
          <a:p>
            <a:pPr marL="0" indent="0">
              <a:buNone/>
            </a:pPr>
            <a:r>
              <a:rPr lang="en-US" sz="3360" b="1" dirty="0"/>
              <a:t>ROUGE-1</a:t>
            </a:r>
          </a:p>
          <a:p>
            <a:r>
              <a:rPr lang="en-US" sz="3360" dirty="0"/>
              <a:t>Candidate 1 : Summarization is cool</a:t>
            </a:r>
            <a:br>
              <a:rPr lang="en-US" sz="3360" dirty="0"/>
            </a:br>
            <a:r>
              <a:rPr lang="en-US" sz="3360" dirty="0"/>
              <a:t>Reference 1 : Summarization is beneficial and cool</a:t>
            </a:r>
            <a:br>
              <a:rPr lang="en-US" sz="3360" dirty="0"/>
            </a:br>
            <a:r>
              <a:rPr lang="en-US" sz="3360" dirty="0"/>
              <a:t>Reference 2 : Summarization saves time.</a:t>
            </a:r>
          </a:p>
          <a:p>
            <a:pPr marL="0" indent="0">
              <a:buNone/>
            </a:pPr>
            <a:r>
              <a:rPr lang="en-US" sz="3360" i="1" dirty="0">
                <a:solidFill>
                  <a:srgbClr val="FF0000"/>
                </a:solidFill>
              </a:rPr>
              <a:t>Overlapping words(unigrams) for reference 1 is more than reference 2</a:t>
            </a:r>
            <a:r>
              <a:rPr lang="en-US" sz="336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3360" dirty="0"/>
              <a:t>Recall = 3/5 = 0.6</a:t>
            </a:r>
            <a:br>
              <a:rPr lang="en-US" sz="3360" dirty="0"/>
            </a:br>
            <a:r>
              <a:rPr lang="en-US" sz="3360" dirty="0"/>
              <a:t>Precision = 3/3 = 1</a:t>
            </a:r>
            <a:br>
              <a:rPr lang="en-US" sz="3360" dirty="0"/>
            </a:br>
            <a:r>
              <a:rPr lang="en-US" sz="3360" dirty="0"/>
              <a:t>Rouge</a:t>
            </a:r>
            <a:r>
              <a:rPr lang="en-US" sz="3360" i="1" dirty="0"/>
              <a:t>_1= 2*(0.6)*(1)/((0.6)+1) = 0.75</a:t>
            </a:r>
          </a:p>
          <a:p>
            <a:pPr marL="0" indent="0">
              <a:buNone/>
            </a:pPr>
            <a:r>
              <a:rPr lang="en-US" sz="3360" i="1" dirty="0">
                <a:solidFill>
                  <a:srgbClr val="FF0000"/>
                </a:solidFill>
              </a:rPr>
              <a:t>candidate 2 : I love Machine Learning</a:t>
            </a:r>
            <a:br>
              <a:rPr lang="en-US" sz="3360" i="1" dirty="0">
                <a:solidFill>
                  <a:srgbClr val="FF0000"/>
                </a:solidFill>
              </a:rPr>
            </a:br>
            <a:r>
              <a:rPr lang="en-US" sz="3360" i="1" dirty="0">
                <a:solidFill>
                  <a:srgbClr val="FF0000"/>
                </a:solidFill>
              </a:rPr>
              <a:t>best reference : I think </a:t>
            </a:r>
            <a:r>
              <a:rPr lang="en-US" sz="3360" i="1" dirty="0" err="1">
                <a:solidFill>
                  <a:srgbClr val="FF0000"/>
                </a:solidFill>
              </a:rPr>
              <a:t>i</a:t>
            </a:r>
            <a:r>
              <a:rPr lang="en-US" sz="3360" i="1" dirty="0">
                <a:solidFill>
                  <a:srgbClr val="FF0000"/>
                </a:solidFill>
              </a:rPr>
              <a:t> love Machine Learning</a:t>
            </a:r>
          </a:p>
          <a:p>
            <a:pPr marL="0" indent="0">
              <a:buNone/>
            </a:pPr>
            <a:br>
              <a:rPr lang="en-US" sz="3360" dirty="0"/>
            </a:br>
            <a:r>
              <a:rPr lang="en-US" sz="3360" dirty="0"/>
              <a:t>Recall = 4/6 = 0.66</a:t>
            </a:r>
            <a:br>
              <a:rPr lang="en-US" sz="3360" dirty="0"/>
            </a:br>
            <a:r>
              <a:rPr lang="en-US" sz="3360" dirty="0"/>
              <a:t>Precision = 4/4 = 1</a:t>
            </a:r>
            <a:br>
              <a:rPr lang="en-US" sz="3360" dirty="0"/>
            </a:br>
            <a:r>
              <a:rPr lang="en-US" sz="3360" dirty="0"/>
              <a:t>Rouge</a:t>
            </a:r>
            <a:r>
              <a:rPr lang="en-US" sz="3360" i="1" dirty="0"/>
              <a:t>_1 = 2*0.66*1/(1+0.66) = 0.795 (approximately)</a:t>
            </a:r>
          </a:p>
          <a:p>
            <a:pPr marL="0" indent="0">
              <a:buNone/>
            </a:pPr>
            <a:br>
              <a:rPr lang="en-US" sz="3360" i="1" dirty="0"/>
            </a:br>
            <a:r>
              <a:rPr lang="en-US" sz="3360" dirty="0">
                <a:solidFill>
                  <a:srgbClr val="FF0000"/>
                </a:solidFill>
              </a:rPr>
              <a:t>candidate 3 : Good night</a:t>
            </a:r>
            <a:br>
              <a:rPr lang="en-US" sz="3360" dirty="0">
                <a:solidFill>
                  <a:srgbClr val="FF0000"/>
                </a:solidFill>
              </a:rPr>
            </a:br>
            <a:r>
              <a:rPr lang="en-US" sz="3360" dirty="0">
                <a:solidFill>
                  <a:srgbClr val="FF0000"/>
                </a:solidFill>
              </a:rPr>
              <a:t>best reference : Good night everyone!</a:t>
            </a:r>
            <a:br>
              <a:rPr lang="en-US" sz="3360" dirty="0">
                <a:solidFill>
                  <a:srgbClr val="FF0000"/>
                </a:solidFill>
              </a:rPr>
            </a:br>
            <a:br>
              <a:rPr lang="en-US" sz="3360" dirty="0">
                <a:solidFill>
                  <a:srgbClr val="FF0000"/>
                </a:solidFill>
              </a:rPr>
            </a:br>
            <a:r>
              <a:rPr lang="en-US" sz="3360" i="1" dirty="0"/>
              <a:t>Recall = 2/3 = 0.66</a:t>
            </a:r>
            <a:br>
              <a:rPr lang="en-US" sz="3360" i="1" dirty="0"/>
            </a:br>
            <a:r>
              <a:rPr lang="en-US" sz="3360" i="1" dirty="0"/>
              <a:t>Precision = 2/2 = 1</a:t>
            </a:r>
            <a:br>
              <a:rPr lang="en-US" sz="3360" i="1" dirty="0"/>
            </a:br>
            <a:r>
              <a:rPr lang="en-US" sz="3360" i="1" dirty="0"/>
              <a:t>Rouge_</a:t>
            </a:r>
            <a:r>
              <a:rPr lang="en-US" sz="3360" dirty="0"/>
              <a:t>1 = 2</a:t>
            </a:r>
            <a:r>
              <a:rPr lang="en-US" sz="3360" i="1" dirty="0"/>
              <a:t>*0.66*</a:t>
            </a:r>
            <a:r>
              <a:rPr lang="en-US" sz="3360" dirty="0"/>
              <a:t>1/(1+0.66) = 0.795 (approximately)</a:t>
            </a:r>
            <a:endParaRPr lang="en-IN" sz="3360" dirty="0"/>
          </a:p>
        </p:txBody>
      </p:sp>
      <p:pic>
        <p:nvPicPr>
          <p:cNvPr id="1026" name="Picture 2" descr="https://miro.medium.com/v2/resize:fit:1050/1*6NWZzayMr7YwBic-6xBBb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79910"/>
            <a:ext cx="5955030" cy="132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v2/resize:fit:1050/1*ptxYQjHocMIaQjuVSqjyx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t="30278" r="8671" b="21517"/>
          <a:stretch/>
        </p:blipFill>
        <p:spPr bwMode="auto">
          <a:xfrm>
            <a:off x="6324599" y="2753989"/>
            <a:ext cx="4349116" cy="6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399019" y="3543301"/>
            <a:ext cx="7909560" cy="5221606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60" b="1" dirty="0"/>
              <a:t>ROUGE-2</a:t>
            </a:r>
          </a:p>
          <a:p>
            <a:pPr marL="0" indent="0">
              <a:buNone/>
            </a:pPr>
            <a:r>
              <a:rPr lang="en-US" sz="3360" dirty="0"/>
              <a:t>It’s the same process as above but right now bigrams are determined.</a:t>
            </a:r>
          </a:p>
          <a:p>
            <a:pPr marL="0" indent="0">
              <a:buNone/>
            </a:pPr>
            <a:r>
              <a:rPr lang="en-US" sz="3360" dirty="0"/>
              <a:t>candidate 1 : (Summarization is),(is cool)</a:t>
            </a:r>
            <a:br>
              <a:rPr lang="en-US" sz="3360" dirty="0"/>
            </a:br>
            <a:r>
              <a:rPr lang="en-US" sz="3360" dirty="0"/>
              <a:t>reference 1: (Summarization is),(is beneficial),(beneficial and),(and cool)</a:t>
            </a:r>
            <a:br>
              <a:rPr lang="en-US" sz="3360" dirty="0"/>
            </a:br>
            <a:r>
              <a:rPr lang="en-US" sz="3360" dirty="0"/>
              <a:t>reference 2: (Summarization saves),(saves time)</a:t>
            </a:r>
          </a:p>
          <a:p>
            <a:pPr marL="0" indent="0">
              <a:buNone/>
            </a:pPr>
            <a:r>
              <a:rPr lang="en-US" sz="3360" i="1" dirty="0">
                <a:solidFill>
                  <a:srgbClr val="FF0000"/>
                </a:solidFill>
              </a:rPr>
              <a:t>In terms of bigrams there is only one match in reference 1 and there is none at reference 2.</a:t>
            </a:r>
            <a:r>
              <a:rPr lang="en-US" sz="3360" dirty="0"/>
              <a:t> </a:t>
            </a:r>
          </a:p>
          <a:p>
            <a:pPr marL="0" indent="0">
              <a:buNone/>
            </a:pPr>
            <a:r>
              <a:rPr lang="en-US" sz="3360" dirty="0"/>
              <a:t>Recall = 1/4 = 0.25</a:t>
            </a:r>
            <a:br>
              <a:rPr lang="en-US" sz="3360" dirty="0"/>
            </a:br>
            <a:r>
              <a:rPr lang="en-US" sz="3360" dirty="0"/>
              <a:t>Precision = 1/2 = 0.5</a:t>
            </a:r>
            <a:br>
              <a:rPr lang="en-US" sz="3360" dirty="0"/>
            </a:br>
            <a:r>
              <a:rPr lang="en-US" sz="3360" dirty="0"/>
              <a:t>Rouge</a:t>
            </a:r>
            <a:r>
              <a:rPr lang="en-US" sz="3360" i="1" dirty="0"/>
              <a:t>_2 = (2*0.5*0.25)/(0.5+0.25) = 0.33</a:t>
            </a:r>
          </a:p>
          <a:p>
            <a:pPr marL="0" indent="0">
              <a:buNone/>
            </a:pPr>
            <a:r>
              <a:rPr lang="en-US" sz="3360" i="1" dirty="0">
                <a:solidFill>
                  <a:srgbClr val="FF0000"/>
                </a:solidFill>
              </a:rPr>
              <a:t>candidate 2</a:t>
            </a:r>
            <a:br>
              <a:rPr lang="en-US" sz="3360" dirty="0"/>
            </a:br>
            <a:r>
              <a:rPr lang="en-US" sz="3360" dirty="0"/>
              <a:t>candidate 2 : (I love),(love Machine),(Machine Learning)</a:t>
            </a:r>
            <a:br>
              <a:rPr lang="en-US" sz="3360" dirty="0"/>
            </a:br>
            <a:r>
              <a:rPr lang="en-US" sz="3360" dirty="0"/>
              <a:t>best reference = (I think),(think </a:t>
            </a:r>
            <a:r>
              <a:rPr lang="en-US" sz="3360" dirty="0" err="1"/>
              <a:t>i</a:t>
            </a:r>
            <a:r>
              <a:rPr lang="en-US" sz="3360" dirty="0"/>
              <a:t>),(</a:t>
            </a:r>
            <a:r>
              <a:rPr lang="en-US" sz="3360" dirty="0" err="1"/>
              <a:t>i</a:t>
            </a:r>
            <a:r>
              <a:rPr lang="en-US" sz="3360" dirty="0"/>
              <a:t> love),(love Machine),(Machine Learning)</a:t>
            </a:r>
            <a:br>
              <a:rPr lang="en-US" sz="3360" dirty="0"/>
            </a:br>
            <a:r>
              <a:rPr lang="en-US" sz="3360" dirty="0"/>
              <a:t>Recall = 3/5 = 0.6</a:t>
            </a:r>
            <a:br>
              <a:rPr lang="en-US" sz="3360" dirty="0"/>
            </a:br>
            <a:br>
              <a:rPr lang="en-US" sz="3360" dirty="0"/>
            </a:br>
            <a:r>
              <a:rPr lang="en-US" sz="3360" dirty="0"/>
              <a:t>Precision = 3/3 = 1</a:t>
            </a:r>
            <a:br>
              <a:rPr lang="en-US" sz="3360" dirty="0"/>
            </a:br>
            <a:r>
              <a:rPr lang="en-US" sz="3360" dirty="0"/>
              <a:t>Rouge</a:t>
            </a:r>
            <a:r>
              <a:rPr lang="en-US" sz="3360" i="1" dirty="0"/>
              <a:t>_2 = (2*1*0.6)/(1+0.6) = 0.75</a:t>
            </a:r>
          </a:p>
          <a:p>
            <a:pPr marL="0" indent="0">
              <a:buNone/>
            </a:pPr>
            <a:r>
              <a:rPr lang="en-US" sz="3360" i="1" dirty="0">
                <a:solidFill>
                  <a:srgbClr val="FF0000"/>
                </a:solidFill>
              </a:rPr>
              <a:t>candidate 3</a:t>
            </a:r>
            <a:br>
              <a:rPr lang="en-US" sz="3360" i="1" dirty="0"/>
            </a:br>
            <a:r>
              <a:rPr lang="en-US" sz="3360" i="1" dirty="0"/>
              <a:t>candidate 3 : (Good night)</a:t>
            </a:r>
            <a:br>
              <a:rPr lang="en-US" sz="3360" i="1" dirty="0"/>
            </a:br>
            <a:r>
              <a:rPr lang="en-US" sz="3360" i="1" dirty="0"/>
              <a:t>best reference : (Good night),(night everyone!)</a:t>
            </a:r>
            <a:br>
              <a:rPr lang="en-US" sz="3360" i="1" dirty="0"/>
            </a:br>
            <a:r>
              <a:rPr lang="en-US" sz="3360" i="1" dirty="0"/>
              <a:t>Recall = 1/2 = 0.5</a:t>
            </a:r>
            <a:br>
              <a:rPr lang="en-US" sz="3360" i="1" dirty="0"/>
            </a:br>
            <a:r>
              <a:rPr lang="en-US" sz="3360" i="1" dirty="0"/>
              <a:t>Precision = 1/1 = 1</a:t>
            </a:r>
            <a:br>
              <a:rPr lang="en-US" sz="3360" i="1" dirty="0"/>
            </a:br>
            <a:r>
              <a:rPr lang="en-US" sz="3360" i="1" dirty="0"/>
              <a:t>Rouge_</a:t>
            </a:r>
            <a:r>
              <a:rPr lang="en-US" sz="3360" dirty="0"/>
              <a:t>2 = (2</a:t>
            </a:r>
            <a:r>
              <a:rPr lang="en-US" sz="3360" i="1" dirty="0"/>
              <a:t>*1*</a:t>
            </a:r>
            <a:r>
              <a:rPr lang="en-US" sz="3360" dirty="0"/>
              <a:t>0.5)/(1+0.5) = 0.66</a:t>
            </a:r>
          </a:p>
        </p:txBody>
      </p:sp>
    </p:spTree>
    <p:extLst>
      <p:ext uri="{BB962C8B-B14F-4D97-AF65-F5344CB8AC3E}">
        <p14:creationId xmlns:p14="http://schemas.microsoft.com/office/powerpoint/2010/main" val="308910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910" y="21906"/>
            <a:ext cx="12618720" cy="1590676"/>
          </a:xfrm>
        </p:spPr>
        <p:txBody>
          <a:bodyPr>
            <a:normAutofit/>
          </a:bodyPr>
          <a:lstStyle/>
          <a:p>
            <a:r>
              <a:rPr lang="en-US" b="1" dirty="0"/>
              <a:t>ROUGE-L Longest Common Subsequence (LCS) 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99210"/>
            <a:ext cx="14356080" cy="2646878"/>
          </a:xfrm>
        </p:spPr>
        <p:txBody>
          <a:bodyPr/>
          <a:lstStyle/>
          <a:p>
            <a:r>
              <a:rPr lang="en-US" dirty="0"/>
              <a:t>LCS is the longest sequence of words that appear in both the candidates and reference summaries. It is important to note that </a:t>
            </a:r>
            <a:r>
              <a:rPr lang="en-US" dirty="0" err="1"/>
              <a:t>LCSes</a:t>
            </a:r>
            <a:r>
              <a:rPr lang="en-US" dirty="0"/>
              <a:t> are not necessarily consecutive but still in order. Example:</a:t>
            </a:r>
          </a:p>
          <a:p>
            <a:pPr lvl="1"/>
            <a:r>
              <a:rPr lang="en-US" i="1" dirty="0"/>
              <a:t>Model output: “A fast brown fox leaps over a sleeping dog.”</a:t>
            </a:r>
            <a:endParaRPr lang="en-US" dirty="0"/>
          </a:p>
          <a:p>
            <a:pPr lvl="1"/>
            <a:r>
              <a:rPr lang="en-US" i="1" dirty="0"/>
              <a:t>Reference summary: “The quick brown fox jumps over the lazy dog.”</a:t>
            </a:r>
            <a:endParaRPr lang="en-US" dirty="0"/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149" y="3736130"/>
            <a:ext cx="7258050" cy="522160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60" dirty="0"/>
              <a:t>LCS here is “brown fox over dog.”</a:t>
            </a:r>
          </a:p>
          <a:p>
            <a:pPr marL="0" indent="0">
              <a:buNone/>
            </a:pPr>
            <a:r>
              <a:rPr lang="en-US" sz="3360" dirty="0"/>
              <a:t>Precision: Number of words in LCS / Number of words in the model output = 4 / 9 ≈ 0.444 </a:t>
            </a:r>
            <a:br>
              <a:rPr lang="en-US" sz="3360" dirty="0"/>
            </a:br>
            <a:r>
              <a:rPr lang="en-US" sz="3360" dirty="0"/>
              <a:t>Recall: Number of words in LCS / Number of words in the reference summary = 4 / 9 ≈ 0.444</a:t>
            </a:r>
            <a:br>
              <a:rPr lang="en-US" sz="3360" dirty="0"/>
            </a:br>
            <a:r>
              <a:rPr lang="en-US" sz="3360" dirty="0"/>
              <a:t>F1-score = (2 </a:t>
            </a:r>
            <a:r>
              <a:rPr lang="en-US" sz="3360" i="1" dirty="0"/>
              <a:t>* 0.444 *</a:t>
            </a:r>
            <a:r>
              <a:rPr lang="en-US" sz="3360" dirty="0"/>
              <a:t> 0.444) / (0.444 + 0.444) ≈ 0.444</a:t>
            </a:r>
            <a:endParaRPr lang="en-IN" sz="3360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l="6106" t="6549" r="1871"/>
          <a:stretch/>
        </p:blipFill>
        <p:spPr>
          <a:xfrm>
            <a:off x="11293704" y="2899011"/>
            <a:ext cx="3062376" cy="30980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21040" y="6124409"/>
            <a:ext cx="62997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424"/>
                </a:solidFill>
                <a:latin typeface="source-serif-pro"/>
              </a:rPr>
              <a:t>X is a reference summary sentence and Y is a candidate summary sentence with sizes </a:t>
            </a:r>
            <a:r>
              <a:rPr lang="en-US" dirty="0" err="1">
                <a:solidFill>
                  <a:srgbClr val="242424"/>
                </a:solidFill>
                <a:latin typeface="source-serif-pro"/>
              </a:rPr>
              <a:t>m,n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 respectively. Beta is a parameter in the ROUGE-L score that controls the relative importance of precision and recall. When beta is 1 the ROUGE-L score is simply the harmonic mean of precision and recall.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908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A6415-2214-1F39-F05E-224E597A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72" t="15833" r="35860" b="6389"/>
          <a:stretch/>
        </p:blipFill>
        <p:spPr>
          <a:xfrm>
            <a:off x="0" y="-1"/>
            <a:ext cx="526106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8E748-7C23-61B8-FA68-80BB2017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28" t="27639" r="40313" b="52639"/>
          <a:stretch/>
        </p:blipFill>
        <p:spPr>
          <a:xfrm>
            <a:off x="8058149" y="114299"/>
            <a:ext cx="6206491" cy="2662606"/>
          </a:xfrm>
          <a:prstGeom prst="rect">
            <a:avLst/>
          </a:prstGeom>
        </p:spPr>
      </p:pic>
      <p:sp>
        <p:nvSpPr>
          <p:cNvPr id="2" name="Content Placeholder 2"/>
          <p:cNvSpPr txBox="1">
            <a:spLocks/>
          </p:cNvSpPr>
          <p:nvPr/>
        </p:nvSpPr>
        <p:spPr>
          <a:xfrm>
            <a:off x="5372100" y="3051810"/>
            <a:ext cx="9532620" cy="534352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60" b="1" dirty="0"/>
              <a:t>Advantages of ROUGE:</a:t>
            </a:r>
          </a:p>
          <a:p>
            <a:r>
              <a:rPr lang="en-US" sz="3360" dirty="0"/>
              <a:t>correlate well with human evaluation.</a:t>
            </a:r>
          </a:p>
          <a:p>
            <a:r>
              <a:rPr lang="en-US" sz="3360" dirty="0"/>
              <a:t>easy to calculate and understand.</a:t>
            </a:r>
          </a:p>
          <a:p>
            <a:r>
              <a:rPr lang="en-US" sz="3360" dirty="0"/>
              <a:t>language independent. So it can be used to evaluate summaries in any language.</a:t>
            </a:r>
          </a:p>
          <a:p>
            <a:r>
              <a:rPr lang="en-US" sz="3360" b="1" dirty="0"/>
              <a:t>Disadvantages of ROUGE:</a:t>
            </a:r>
          </a:p>
          <a:p>
            <a:r>
              <a:rPr lang="en-US" sz="3360" dirty="0"/>
              <a:t>ROUGE only measures n-gram overlap. So it does not take into account the semantic meaning of the summary.</a:t>
            </a:r>
          </a:p>
          <a:p>
            <a:r>
              <a:rPr lang="en-US" sz="3360" dirty="0"/>
              <a:t>It is sensitive to the choice of reference summaries.</a:t>
            </a:r>
          </a:p>
          <a:p>
            <a:r>
              <a:rPr lang="en-US" sz="3360" dirty="0"/>
              <a:t>It can be biased towards summaries that are shorter or longer than the reference summaries</a:t>
            </a:r>
            <a:br>
              <a:rPr lang="en-US" sz="3360" dirty="0"/>
            </a:br>
            <a:endParaRPr lang="en-IN" sz="3360" dirty="0"/>
          </a:p>
        </p:txBody>
      </p:sp>
    </p:spTree>
    <p:extLst>
      <p:ext uri="{BB962C8B-B14F-4D97-AF65-F5344CB8AC3E}">
        <p14:creationId xmlns:p14="http://schemas.microsoft.com/office/powerpoint/2010/main" val="125935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763" y="152906"/>
            <a:ext cx="11802872" cy="1538883"/>
          </a:xfrm>
        </p:spPr>
        <p:txBody>
          <a:bodyPr/>
          <a:lstStyle/>
          <a:p>
            <a:r>
              <a:rPr lang="en-IN" b="1" dirty="0"/>
              <a:t>ROUGE-S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19" y="1413510"/>
            <a:ext cx="14047470" cy="5221606"/>
          </a:xfrm>
        </p:spPr>
        <p:txBody>
          <a:bodyPr>
            <a:normAutofit/>
          </a:bodyPr>
          <a:lstStyle/>
          <a:p>
            <a:r>
              <a:rPr lang="en-US" dirty="0"/>
              <a:t>ROUGE-S stands for skip-grams. The order of the words in each sequence is preserved, but arbitrary gaps are allowed between words. For example - </a:t>
            </a:r>
            <a:r>
              <a:rPr lang="en-US" i="1" dirty="0"/>
              <a:t>Sentence: police killed the gunman</a:t>
            </a:r>
          </a:p>
          <a:p>
            <a:r>
              <a:rPr lang="en-US" dirty="0"/>
              <a:t>(“police killed”, “police the”,</a:t>
            </a:r>
            <a:br>
              <a:rPr lang="en-US" dirty="0"/>
            </a:br>
            <a:r>
              <a:rPr lang="en-US" dirty="0"/>
              <a:t>“police gunman”, “killed the”,</a:t>
            </a:r>
            <a:br>
              <a:rPr lang="en-US" dirty="0"/>
            </a:br>
            <a:r>
              <a:rPr lang="en-US" dirty="0"/>
              <a:t>“killed gunman”, “the gunman”)</a:t>
            </a:r>
          </a:p>
          <a:p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409" y="3183256"/>
            <a:ext cx="5326380" cy="4274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EF137-5313-91D3-3011-0DC3AC679364}"/>
              </a:ext>
            </a:extLst>
          </p:cNvPr>
          <p:cNvSpPr txBox="1"/>
          <p:nvPr/>
        </p:nvSpPr>
        <p:spPr>
          <a:xfrm>
            <a:off x="669528" y="5579390"/>
            <a:ext cx="6645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ROGUE vs BLEU:</a:t>
            </a:r>
          </a:p>
          <a:p>
            <a:r>
              <a:rPr lang="en-US" dirty="0"/>
              <a:t>BLEU focuses on precision</a:t>
            </a:r>
          </a:p>
          <a:p>
            <a:r>
              <a:rPr lang="en-US" dirty="0"/>
              <a:t>ROGUE focuses </a:t>
            </a:r>
            <a:r>
              <a:rPr lang="en-US"/>
              <a:t>on recall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18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472946"/>
              </p:ext>
            </p:extLst>
          </p:nvPr>
        </p:nvGraphicFramePr>
        <p:xfrm>
          <a:off x="342900" y="3429000"/>
          <a:ext cx="14020799" cy="532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0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4319">
                <a:tc>
                  <a:txBody>
                    <a:bodyPr/>
                    <a:lstStyle/>
                    <a:p>
                      <a:pPr marL="109220" marR="1172210">
                        <a:lnSpc>
                          <a:spcPts val="4010"/>
                        </a:lnSpc>
                        <a:spcBef>
                          <a:spcPts val="1375"/>
                        </a:spcBef>
                      </a:pPr>
                      <a:r>
                        <a:rPr sz="2800" b="1" spc="-30" dirty="0">
                          <a:latin typeface="Carlito"/>
                          <a:cs typeface="Carlito"/>
                        </a:rPr>
                        <a:t>Constatives</a:t>
                      </a:r>
                      <a:r>
                        <a:rPr sz="2800" spc="-30" dirty="0">
                          <a:latin typeface="Carlito"/>
                          <a:cs typeface="Carlito"/>
                        </a:rPr>
                        <a:t>:</a:t>
                      </a:r>
                      <a:r>
                        <a:rPr sz="2800" spc="-1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committing</a:t>
                      </a:r>
                      <a:r>
                        <a:rPr sz="28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the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speaker</a:t>
                      </a:r>
                      <a:r>
                        <a:rPr sz="2800" spc="-1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to</a:t>
                      </a:r>
                      <a:r>
                        <a:rPr sz="28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something’s</a:t>
                      </a:r>
                      <a:r>
                        <a:rPr sz="2800" spc="-1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being</a:t>
                      </a:r>
                      <a:r>
                        <a:rPr sz="28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the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case 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2800" i="1" spc="-25" dirty="0">
                          <a:latin typeface="Carlito"/>
                          <a:cs typeface="Carlito"/>
                        </a:rPr>
                        <a:t>answering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10" dirty="0">
                          <a:latin typeface="Carlito"/>
                          <a:cs typeface="Carlito"/>
                        </a:rPr>
                        <a:t>claiming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25" dirty="0">
                          <a:latin typeface="Carlito"/>
                          <a:cs typeface="Carlito"/>
                        </a:rPr>
                        <a:t>confirming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25" dirty="0">
                          <a:latin typeface="Carlito"/>
                          <a:cs typeface="Carlito"/>
                        </a:rPr>
                        <a:t>denying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25" dirty="0">
                          <a:latin typeface="Carlito"/>
                          <a:cs typeface="Carlito"/>
                        </a:rPr>
                        <a:t>disagreeing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10" dirty="0">
                          <a:latin typeface="Carlito"/>
                          <a:cs typeface="Carlito"/>
                        </a:rPr>
                        <a:t>stating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)</a:t>
                      </a:r>
                      <a:endParaRPr sz="2800" dirty="0">
                        <a:latin typeface="Carlito"/>
                        <a:cs typeface="Carlito"/>
                      </a:endParaRPr>
                    </a:p>
                  </a:txBody>
                  <a:tcPr marL="0" marR="0" marT="1540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DC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319">
                <a:tc>
                  <a:txBody>
                    <a:bodyPr/>
                    <a:lstStyle/>
                    <a:p>
                      <a:pPr marL="109220" marR="668655">
                        <a:lnSpc>
                          <a:spcPts val="3979"/>
                        </a:lnSpc>
                        <a:spcBef>
                          <a:spcPts val="1415"/>
                        </a:spcBef>
                      </a:pPr>
                      <a:r>
                        <a:rPr sz="2800" b="1" spc="-25" dirty="0">
                          <a:latin typeface="Carlito"/>
                          <a:cs typeface="Carlito"/>
                        </a:rPr>
                        <a:t>Directives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:</a:t>
                      </a:r>
                      <a:r>
                        <a:rPr sz="2800" spc="-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attempts</a:t>
                      </a:r>
                      <a:r>
                        <a:rPr sz="2800" spc="-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by</a:t>
                      </a:r>
                      <a:r>
                        <a:rPr sz="28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the</a:t>
                      </a:r>
                      <a:r>
                        <a:rPr sz="28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speaker</a:t>
                      </a:r>
                      <a:r>
                        <a:rPr sz="2800" spc="-1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to</a:t>
                      </a:r>
                      <a:r>
                        <a:rPr sz="28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get</a:t>
                      </a:r>
                      <a:r>
                        <a:rPr sz="2800" spc="-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the</a:t>
                      </a:r>
                      <a:r>
                        <a:rPr sz="28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addressee</a:t>
                      </a:r>
                      <a:r>
                        <a:rPr sz="28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to</a:t>
                      </a:r>
                      <a:r>
                        <a:rPr sz="28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do 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something</a:t>
                      </a:r>
                      <a:r>
                        <a:rPr sz="2800" spc="-1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2800" i="1" spc="-20" dirty="0">
                          <a:latin typeface="Carlito"/>
                          <a:cs typeface="Carlito"/>
                        </a:rPr>
                        <a:t>advising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10" dirty="0">
                          <a:latin typeface="Carlito"/>
                          <a:cs typeface="Carlito"/>
                        </a:rPr>
                        <a:t>asking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25" dirty="0">
                          <a:latin typeface="Carlito"/>
                          <a:cs typeface="Carlito"/>
                        </a:rPr>
                        <a:t>forbidding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10" dirty="0">
                          <a:latin typeface="Carlito"/>
                          <a:cs typeface="Carlito"/>
                        </a:rPr>
                        <a:t>inviting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10" dirty="0">
                          <a:latin typeface="Carlito"/>
                          <a:cs typeface="Carlito"/>
                        </a:rPr>
                        <a:t>ordering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10" dirty="0">
                          <a:latin typeface="Carlito"/>
                          <a:cs typeface="Carlito"/>
                        </a:rPr>
                        <a:t>requesting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)</a:t>
                      </a:r>
                      <a:endParaRPr sz="2800" dirty="0">
                        <a:latin typeface="Carlito"/>
                        <a:cs typeface="Carlito"/>
                      </a:endParaRPr>
                    </a:p>
                  </a:txBody>
                  <a:tcPr marL="0" marR="0" marT="1584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CD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319">
                <a:tc>
                  <a:txBody>
                    <a:bodyPr/>
                    <a:lstStyle/>
                    <a:p>
                      <a:pPr marL="109220" marR="630555">
                        <a:lnSpc>
                          <a:spcPts val="4010"/>
                        </a:lnSpc>
                        <a:spcBef>
                          <a:spcPts val="1385"/>
                        </a:spcBef>
                      </a:pPr>
                      <a:r>
                        <a:rPr sz="2800" b="1" spc="-25" dirty="0">
                          <a:latin typeface="Carlito"/>
                          <a:cs typeface="Carlito"/>
                        </a:rPr>
                        <a:t>Commissives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:</a:t>
                      </a:r>
                      <a:r>
                        <a:rPr sz="2800" spc="-1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committing</a:t>
                      </a:r>
                      <a:r>
                        <a:rPr sz="28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the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5" dirty="0">
                          <a:latin typeface="Carlito"/>
                          <a:cs typeface="Carlito"/>
                        </a:rPr>
                        <a:t>speaker</a:t>
                      </a:r>
                      <a:r>
                        <a:rPr sz="2800" spc="-1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to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some</a:t>
                      </a:r>
                      <a:r>
                        <a:rPr sz="28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future</a:t>
                      </a:r>
                      <a:r>
                        <a:rPr sz="28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course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of</a:t>
                      </a:r>
                      <a:r>
                        <a:rPr sz="28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action 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2800" i="1" spc="-20" dirty="0">
                          <a:latin typeface="Carlito"/>
                          <a:cs typeface="Carlito"/>
                        </a:rPr>
                        <a:t>promising,</a:t>
                      </a:r>
                      <a:r>
                        <a:rPr sz="2800" i="1" spc="-1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20" dirty="0">
                          <a:latin typeface="Carlito"/>
                          <a:cs typeface="Carlito"/>
                        </a:rPr>
                        <a:t>planning,</a:t>
                      </a:r>
                      <a:r>
                        <a:rPr sz="2800" i="1" spc="-1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10" dirty="0">
                          <a:latin typeface="Carlito"/>
                          <a:cs typeface="Carlito"/>
                        </a:rPr>
                        <a:t>vowing,</a:t>
                      </a:r>
                      <a:r>
                        <a:rPr sz="2800" i="1" spc="-1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20" dirty="0">
                          <a:latin typeface="Carlito"/>
                          <a:cs typeface="Carlito"/>
                        </a:rPr>
                        <a:t>betting,</a:t>
                      </a:r>
                      <a:r>
                        <a:rPr sz="2800" i="1" spc="-1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10" dirty="0">
                          <a:latin typeface="Carlito"/>
                          <a:cs typeface="Carlito"/>
                        </a:rPr>
                        <a:t>opposing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)</a:t>
                      </a:r>
                      <a:endParaRPr sz="2800" dirty="0">
                        <a:latin typeface="Carlito"/>
                        <a:cs typeface="Carlito"/>
                      </a:endParaRPr>
                    </a:p>
                  </a:txBody>
                  <a:tcPr marL="0" marR="0" marT="155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ADC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503">
                <a:tc>
                  <a:txBody>
                    <a:bodyPr/>
                    <a:lstStyle/>
                    <a:p>
                      <a:pPr marL="109220" marR="464820">
                        <a:lnSpc>
                          <a:spcPct val="99100"/>
                        </a:lnSpc>
                        <a:spcBef>
                          <a:spcPts val="935"/>
                        </a:spcBef>
                      </a:pPr>
                      <a:r>
                        <a:rPr sz="2800" b="1" spc="-35" dirty="0">
                          <a:latin typeface="Carlito"/>
                          <a:cs typeface="Carlito"/>
                        </a:rPr>
                        <a:t>Acknowledgments</a:t>
                      </a:r>
                      <a:r>
                        <a:rPr sz="2800" spc="-35" dirty="0">
                          <a:latin typeface="Carlito"/>
                          <a:cs typeface="Carlito"/>
                        </a:rPr>
                        <a:t>:</a:t>
                      </a:r>
                      <a:r>
                        <a:rPr sz="2800" spc="-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express</a:t>
                      </a:r>
                      <a:r>
                        <a:rPr sz="2800" spc="-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the</a:t>
                      </a:r>
                      <a:r>
                        <a:rPr sz="28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30" dirty="0">
                          <a:latin typeface="Carlito"/>
                          <a:cs typeface="Carlito"/>
                        </a:rPr>
                        <a:t>speaker’s</a:t>
                      </a:r>
                      <a:r>
                        <a:rPr sz="2800" spc="-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attitude</a:t>
                      </a:r>
                      <a:r>
                        <a:rPr sz="28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35" dirty="0">
                          <a:latin typeface="Carlito"/>
                          <a:cs typeface="Carlito"/>
                        </a:rPr>
                        <a:t>regarding</a:t>
                      </a:r>
                      <a:r>
                        <a:rPr sz="28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the</a:t>
                      </a:r>
                      <a:r>
                        <a:rPr sz="28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hearer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with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respect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to</a:t>
                      </a:r>
                      <a:r>
                        <a:rPr sz="2800" spc="-1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some</a:t>
                      </a:r>
                      <a:r>
                        <a:rPr sz="2800" spc="-1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social</a:t>
                      </a:r>
                      <a:r>
                        <a:rPr sz="28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dirty="0">
                          <a:latin typeface="Carlito"/>
                          <a:cs typeface="Carlito"/>
                        </a:rPr>
                        <a:t>action</a:t>
                      </a:r>
                      <a:r>
                        <a:rPr sz="2800" spc="-114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2800" i="1" spc="-20" dirty="0">
                          <a:latin typeface="Carlito"/>
                          <a:cs typeface="Carlito"/>
                        </a:rPr>
                        <a:t>apologizing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20" dirty="0">
                          <a:latin typeface="Carlito"/>
                          <a:cs typeface="Carlito"/>
                        </a:rPr>
                        <a:t>greeting</a:t>
                      </a:r>
                      <a:r>
                        <a:rPr sz="2800" spc="-20" dirty="0">
                          <a:latin typeface="Carlito"/>
                          <a:cs typeface="Carlito"/>
                        </a:rPr>
                        <a:t>,</a:t>
                      </a:r>
                      <a:r>
                        <a:rPr sz="2800" spc="-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10" dirty="0">
                          <a:latin typeface="Carlito"/>
                          <a:cs typeface="Carlito"/>
                        </a:rPr>
                        <a:t>thanking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, </a:t>
                      </a:r>
                      <a:r>
                        <a:rPr sz="2800" i="1" spc="-25" dirty="0">
                          <a:latin typeface="Carlito"/>
                          <a:cs typeface="Carlito"/>
                        </a:rPr>
                        <a:t>accepting</a:t>
                      </a:r>
                      <a:r>
                        <a:rPr sz="2800" i="1" spc="-1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dirty="0">
                          <a:latin typeface="Carlito"/>
                          <a:cs typeface="Carlito"/>
                        </a:rPr>
                        <a:t>an</a:t>
                      </a:r>
                      <a:r>
                        <a:rPr sz="2800" i="1" spc="-1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i="1" spc="-10" dirty="0">
                          <a:latin typeface="Carlito"/>
                          <a:cs typeface="Carlito"/>
                        </a:rPr>
                        <a:t>acknowledgment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)</a:t>
                      </a:r>
                      <a:endParaRPr sz="2800" dirty="0">
                        <a:latin typeface="Carlito"/>
                        <a:cs typeface="Carlito"/>
                      </a:endParaRPr>
                    </a:p>
                  </a:txBody>
                  <a:tcPr marL="0" marR="0" marT="104727" marB="0">
                    <a:solidFill>
                      <a:srgbClr val="CCD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2"/>
          <p:cNvSpPr txBox="1">
            <a:spLocks/>
          </p:cNvSpPr>
          <p:nvPr/>
        </p:nvSpPr>
        <p:spPr>
          <a:xfrm>
            <a:off x="1524000" y="-270306"/>
            <a:ext cx="11802872" cy="1035670"/>
          </a:xfrm>
          <a:prstGeom prst="rect">
            <a:avLst/>
          </a:prstGeom>
        </p:spPr>
        <p:txBody>
          <a:bodyPr vert="horz" wrap="square" lIns="0" tIns="263654" rIns="0" bIns="0" rtlCol="0">
            <a:spAutoFit/>
          </a:bodyPr>
          <a:lstStyle>
            <a:lvl1pPr>
              <a:defRPr sz="5000" b="0" i="0">
                <a:solidFill>
                  <a:srgbClr val="595959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pc="-150" dirty="0"/>
              <a:t>Two</a:t>
            </a:r>
            <a:r>
              <a:rPr lang="en-US" spc="-135" dirty="0"/>
              <a:t> </a:t>
            </a:r>
            <a:r>
              <a:rPr lang="en-US" spc="-50" dirty="0"/>
              <a:t>kind</a:t>
            </a:r>
            <a:r>
              <a:rPr lang="en-US" spc="-215" dirty="0"/>
              <a:t> </a:t>
            </a:r>
            <a:r>
              <a:rPr lang="en-US" dirty="0"/>
              <a:t>of</a:t>
            </a:r>
            <a:r>
              <a:rPr lang="en-US" spc="-195" dirty="0"/>
              <a:t> </a:t>
            </a:r>
            <a:r>
              <a:rPr lang="en-US" spc="-85" dirty="0"/>
              <a:t>conversational</a:t>
            </a:r>
            <a:r>
              <a:rPr lang="en-US" spc="-185" dirty="0"/>
              <a:t> </a:t>
            </a:r>
            <a:r>
              <a:rPr lang="en-US" spc="-10" dirty="0"/>
              <a:t>agents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571500" y="606351"/>
            <a:ext cx="13487400" cy="18928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3605" indent="-890905">
              <a:lnSpc>
                <a:spcPts val="5735"/>
              </a:lnSpc>
              <a:spcBef>
                <a:spcPts val="100"/>
              </a:spcBef>
              <a:buClr>
                <a:srgbClr val="E48312"/>
              </a:buClr>
              <a:buAutoNum type="arabicPeriod"/>
              <a:tabLst>
                <a:tab pos="903605" algn="l"/>
              </a:tabLst>
            </a:pPr>
            <a:r>
              <a:rPr sz="3600" spc="-10" dirty="0">
                <a:solidFill>
                  <a:srgbClr val="595959"/>
                </a:solidFill>
                <a:latin typeface="Carlito"/>
                <a:cs typeface="Carlito"/>
              </a:rPr>
              <a:t>Chatbots</a:t>
            </a:r>
            <a:r>
              <a:rPr lang="en-US" sz="3600" spc="-10" dirty="0">
                <a:solidFill>
                  <a:srgbClr val="595959"/>
                </a:solidFill>
                <a:latin typeface="Carlito"/>
                <a:cs typeface="Carlito"/>
              </a:rPr>
              <a:t>: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mimic</a:t>
            </a:r>
            <a:r>
              <a:rPr sz="3200" spc="-114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informal</a:t>
            </a:r>
            <a:r>
              <a:rPr sz="3200" spc="-12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human</a:t>
            </a:r>
            <a:r>
              <a:rPr sz="3200" spc="-12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595959"/>
                </a:solidFill>
                <a:latin typeface="Carlito"/>
                <a:cs typeface="Carlito"/>
              </a:rPr>
              <a:t>chatting</a:t>
            </a:r>
            <a:r>
              <a:rPr lang="en-US" sz="3200" spc="-10" dirty="0">
                <a:solidFill>
                  <a:srgbClr val="595959"/>
                </a:solidFill>
                <a:latin typeface="Carlito"/>
                <a:cs typeface="Carlito"/>
              </a:rPr>
              <a:t>;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for</a:t>
            </a:r>
            <a:r>
              <a:rPr sz="3200" spc="-6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fun</a:t>
            </a:r>
            <a:r>
              <a:rPr sz="3200" spc="-5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or</a:t>
            </a:r>
            <a:r>
              <a:rPr sz="3200" spc="-6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595959"/>
                </a:solidFill>
                <a:latin typeface="Carlito"/>
                <a:cs typeface="Carlito"/>
              </a:rPr>
              <a:t>therapy</a:t>
            </a:r>
            <a:endParaRPr sz="3200" dirty="0">
              <a:latin typeface="Carlito"/>
              <a:cs typeface="Carlito"/>
            </a:endParaRPr>
          </a:p>
          <a:p>
            <a:pPr marL="903605" indent="-890905">
              <a:lnSpc>
                <a:spcPct val="100000"/>
              </a:lnSpc>
              <a:spcBef>
                <a:spcPts val="840"/>
              </a:spcBef>
              <a:buClr>
                <a:srgbClr val="E48312"/>
              </a:buClr>
              <a:buAutoNum type="arabicPeriod"/>
              <a:tabLst>
                <a:tab pos="903605" algn="l"/>
              </a:tabLst>
            </a:pPr>
            <a:r>
              <a:rPr sz="3600" spc="-114" dirty="0">
                <a:solidFill>
                  <a:srgbClr val="595959"/>
                </a:solidFill>
                <a:latin typeface="Carlito"/>
                <a:cs typeface="Carlito"/>
              </a:rPr>
              <a:t>Task-</a:t>
            </a:r>
            <a:r>
              <a:rPr sz="3600" dirty="0">
                <a:solidFill>
                  <a:srgbClr val="595959"/>
                </a:solidFill>
                <a:latin typeface="Carlito"/>
                <a:cs typeface="Carlito"/>
              </a:rPr>
              <a:t>based</a:t>
            </a:r>
            <a:r>
              <a:rPr sz="3600" spc="-9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595959"/>
                </a:solidFill>
                <a:latin typeface="Carlito"/>
                <a:cs typeface="Carlito"/>
              </a:rPr>
              <a:t>Dialogue</a:t>
            </a:r>
            <a:r>
              <a:rPr sz="3600" spc="-9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600" spc="-10" dirty="0">
                <a:solidFill>
                  <a:srgbClr val="595959"/>
                </a:solidFill>
                <a:latin typeface="Carlito"/>
                <a:cs typeface="Carlito"/>
              </a:rPr>
              <a:t>Agents</a:t>
            </a:r>
            <a:r>
              <a:rPr lang="en-US" sz="3600" spc="-10" dirty="0">
                <a:solidFill>
                  <a:srgbClr val="595959"/>
                </a:solidFill>
                <a:latin typeface="Carlito"/>
                <a:cs typeface="Carlito"/>
              </a:rPr>
              <a:t>: </a:t>
            </a:r>
            <a:r>
              <a:rPr sz="3200" spc="-10" dirty="0">
                <a:solidFill>
                  <a:srgbClr val="595959"/>
                </a:solidFill>
                <a:latin typeface="Carlito"/>
                <a:cs typeface="Carlito"/>
              </a:rPr>
              <a:t>interfaces</a:t>
            </a:r>
            <a:r>
              <a:rPr sz="3200" spc="-10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to</a:t>
            </a:r>
            <a:r>
              <a:rPr sz="3200" spc="-10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personal</a:t>
            </a:r>
            <a:r>
              <a:rPr sz="3200" spc="-11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595959"/>
                </a:solidFill>
                <a:latin typeface="Carlito"/>
                <a:cs typeface="Carlito"/>
              </a:rPr>
              <a:t>assistants</a:t>
            </a:r>
            <a:r>
              <a:rPr lang="en-US" sz="3200" spc="-10" dirty="0">
                <a:solidFill>
                  <a:srgbClr val="595959"/>
                </a:solidFill>
                <a:latin typeface="Carlito"/>
                <a:cs typeface="Carlito"/>
              </a:rPr>
              <a:t>;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cars,</a:t>
            </a:r>
            <a:r>
              <a:rPr sz="3200" spc="-11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robots,</a:t>
            </a:r>
            <a:r>
              <a:rPr sz="3200" spc="-10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595959"/>
                </a:solidFill>
                <a:latin typeface="Carlito"/>
                <a:cs typeface="Carlito"/>
              </a:rPr>
              <a:t>appliances</a:t>
            </a:r>
            <a:r>
              <a:rPr lang="en-US" sz="3200" spc="-10" dirty="0">
                <a:solidFill>
                  <a:srgbClr val="595959"/>
                </a:solidFill>
                <a:latin typeface="Carlito"/>
                <a:cs typeface="Carlito"/>
              </a:rPr>
              <a:t>,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booking</a:t>
            </a:r>
            <a:r>
              <a:rPr sz="3200" spc="-3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flights</a:t>
            </a:r>
            <a:r>
              <a:rPr sz="3200" spc="-2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595959"/>
                </a:solidFill>
                <a:latin typeface="Carlito"/>
                <a:cs typeface="Carlito"/>
              </a:rPr>
              <a:t>or</a:t>
            </a:r>
            <a:r>
              <a:rPr sz="3200" spc="-4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595959"/>
                </a:solidFill>
                <a:latin typeface="Carlito"/>
                <a:cs typeface="Carlito"/>
              </a:rPr>
              <a:t>restaurants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797877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Speech</a:t>
            </a:r>
            <a:r>
              <a:rPr spc="-250" dirty="0"/>
              <a:t> </a:t>
            </a:r>
            <a:r>
              <a:rPr spc="-10" dirty="0"/>
              <a:t>Acts</a:t>
            </a:r>
            <a:r>
              <a:rPr spc="-235" dirty="0"/>
              <a:t> </a:t>
            </a:r>
            <a:r>
              <a:rPr spc="-70" dirty="0"/>
              <a:t>(aka</a:t>
            </a:r>
            <a:r>
              <a:rPr spc="-210" dirty="0"/>
              <a:t> </a:t>
            </a:r>
            <a:r>
              <a:rPr spc="-55" dirty="0"/>
              <a:t>Dialogue</a:t>
            </a:r>
            <a:r>
              <a:rPr spc="-225" dirty="0"/>
              <a:t> </a:t>
            </a:r>
            <a:r>
              <a:rPr spc="-10" dirty="0"/>
              <a:t>Acts)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-152400"/>
            <a:ext cx="11802872" cy="1037209"/>
          </a:xfrm>
          <a:prstGeom prst="rect">
            <a:avLst/>
          </a:prstGeom>
        </p:spPr>
        <p:txBody>
          <a:bodyPr vert="horz" wrap="square" lIns="0" tIns="219458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300" spc="-90" dirty="0">
                <a:solidFill>
                  <a:srgbClr val="000000"/>
                </a:solidFill>
              </a:rPr>
              <a:t>Grounding</a:t>
            </a:r>
            <a:endParaRPr sz="530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128395"/>
            <a:ext cx="13944600" cy="343017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560705" marR="123189" indent="-548640">
              <a:lnSpc>
                <a:spcPct val="89700"/>
              </a:lnSpc>
              <a:spcBef>
                <a:spcPts val="1350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  <a:tab pos="4763135" algn="l"/>
                <a:tab pos="6082665" algn="l"/>
              </a:tabLst>
            </a:pPr>
            <a:r>
              <a:rPr sz="3800" b="1" dirty="0">
                <a:solidFill>
                  <a:srgbClr val="0070C0"/>
                </a:solidFill>
                <a:latin typeface="Carlito"/>
                <a:cs typeface="Carlito"/>
              </a:rPr>
              <a:t>Principle</a:t>
            </a:r>
            <a:r>
              <a:rPr sz="3800" b="1" spc="50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b="1" dirty="0">
                <a:solidFill>
                  <a:srgbClr val="0070C0"/>
                </a:solidFill>
                <a:latin typeface="Carlito"/>
                <a:cs typeface="Carlito"/>
              </a:rPr>
              <a:t>of</a:t>
            </a:r>
            <a:r>
              <a:rPr sz="3800" b="1" spc="45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b="1" spc="-10" dirty="0">
                <a:solidFill>
                  <a:srgbClr val="0070C0"/>
                </a:solidFill>
                <a:latin typeface="Carlito"/>
                <a:cs typeface="Carlito"/>
              </a:rPr>
              <a:t>closure</a:t>
            </a:r>
            <a:r>
              <a:rPr sz="3800" spc="-10" dirty="0">
                <a:solidFill>
                  <a:srgbClr val="0070C0"/>
                </a:solidFill>
                <a:latin typeface="Carlito"/>
                <a:cs typeface="Carlito"/>
              </a:rPr>
              <a:t>.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	Agents performing</a:t>
            </a:r>
            <a:r>
              <a:rPr sz="3800" spc="10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an</a:t>
            </a:r>
            <a:r>
              <a:rPr sz="3800" spc="15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action</a:t>
            </a:r>
            <a:r>
              <a:rPr sz="3800" spc="15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spc="-10" dirty="0">
                <a:solidFill>
                  <a:srgbClr val="0070C0"/>
                </a:solidFill>
                <a:latin typeface="Carlito"/>
                <a:cs typeface="Carlito"/>
              </a:rPr>
              <a:t>require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evidence,</a:t>
            </a:r>
            <a:r>
              <a:rPr sz="3800" spc="-10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sufficient</a:t>
            </a:r>
            <a:r>
              <a:rPr sz="3800" spc="-5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for</a:t>
            </a:r>
            <a:r>
              <a:rPr sz="3800" spc="-10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current</a:t>
            </a:r>
            <a:r>
              <a:rPr sz="3800" spc="-5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purposes,</a:t>
            </a:r>
            <a:r>
              <a:rPr sz="3800" spc="-10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that</a:t>
            </a:r>
            <a:r>
              <a:rPr sz="3800" spc="-5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they </a:t>
            </a:r>
            <a:r>
              <a:rPr sz="3800" spc="-20" dirty="0">
                <a:solidFill>
                  <a:srgbClr val="0070C0"/>
                </a:solidFill>
                <a:latin typeface="Carlito"/>
                <a:cs typeface="Carlito"/>
              </a:rPr>
              <a:t>have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succeeded</a:t>
            </a:r>
            <a:r>
              <a:rPr sz="3800" spc="-10" dirty="0">
                <a:solidFill>
                  <a:srgbClr val="0070C0"/>
                </a:solidFill>
                <a:latin typeface="Carlito"/>
                <a:cs typeface="Carlito"/>
              </a:rPr>
              <a:t>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in performing </a:t>
            </a:r>
            <a:r>
              <a:rPr sz="3800" spc="-25" dirty="0">
                <a:solidFill>
                  <a:srgbClr val="0070C0"/>
                </a:solidFill>
                <a:latin typeface="Carlito"/>
                <a:cs typeface="Carlito"/>
              </a:rPr>
              <a:t>it</a:t>
            </a:r>
            <a:endParaRPr lang="en-US" sz="3800" spc="-25" dirty="0">
              <a:solidFill>
                <a:srgbClr val="0070C0"/>
              </a:solidFill>
              <a:latin typeface="Carlito"/>
              <a:cs typeface="Carlito"/>
            </a:endParaRPr>
          </a:p>
          <a:p>
            <a:pPr marL="560705" marR="123189" indent="-548640">
              <a:lnSpc>
                <a:spcPct val="89700"/>
              </a:lnSpc>
              <a:spcBef>
                <a:spcPts val="1350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  <a:tab pos="4763135" algn="l"/>
                <a:tab pos="6082665" algn="l"/>
              </a:tabLst>
            </a:pPr>
            <a:r>
              <a:rPr sz="3400" b="1" spc="-25" dirty="0">
                <a:latin typeface="Carlito"/>
                <a:cs typeface="Carlito"/>
              </a:rPr>
              <a:t>Grounding</a:t>
            </a:r>
            <a:r>
              <a:rPr sz="3400" spc="-25" dirty="0">
                <a:latin typeface="Carlito"/>
                <a:cs typeface="Carlito"/>
              </a:rPr>
              <a:t>:</a:t>
            </a:r>
            <a:r>
              <a:rPr sz="3400" spc="-105" dirty="0">
                <a:latin typeface="Carlito"/>
                <a:cs typeface="Carlito"/>
              </a:rPr>
              <a:t> </a:t>
            </a:r>
            <a:r>
              <a:rPr sz="3400" spc="-25" dirty="0">
                <a:latin typeface="Carlito"/>
                <a:cs typeface="Carlito"/>
              </a:rPr>
              <a:t>acknowledging</a:t>
            </a:r>
            <a:r>
              <a:rPr sz="3400" spc="-125" dirty="0">
                <a:latin typeface="Carlito"/>
                <a:cs typeface="Carlito"/>
              </a:rPr>
              <a:t> </a:t>
            </a:r>
            <a:r>
              <a:rPr sz="3400" dirty="0">
                <a:latin typeface="Carlito"/>
                <a:cs typeface="Carlito"/>
              </a:rPr>
              <a:t>that</a:t>
            </a:r>
            <a:r>
              <a:rPr sz="3400" spc="-105" dirty="0">
                <a:latin typeface="Carlito"/>
                <a:cs typeface="Carlito"/>
              </a:rPr>
              <a:t> </a:t>
            </a:r>
            <a:r>
              <a:rPr sz="3400" dirty="0">
                <a:latin typeface="Carlito"/>
                <a:cs typeface="Carlito"/>
              </a:rPr>
              <a:t>the</a:t>
            </a:r>
            <a:r>
              <a:rPr sz="3400" spc="-120" dirty="0">
                <a:latin typeface="Carlito"/>
                <a:cs typeface="Carlito"/>
              </a:rPr>
              <a:t> </a:t>
            </a:r>
            <a:r>
              <a:rPr sz="3400" spc="-10" dirty="0">
                <a:latin typeface="Carlito"/>
                <a:cs typeface="Carlito"/>
              </a:rPr>
              <a:t>hearer</a:t>
            </a:r>
            <a:r>
              <a:rPr sz="3400" spc="-114" dirty="0">
                <a:latin typeface="Carlito"/>
                <a:cs typeface="Carlito"/>
              </a:rPr>
              <a:t> </a:t>
            </a:r>
            <a:r>
              <a:rPr sz="3400" dirty="0">
                <a:latin typeface="Carlito"/>
                <a:cs typeface="Carlito"/>
              </a:rPr>
              <a:t>has</a:t>
            </a:r>
            <a:r>
              <a:rPr sz="3400" spc="-105" dirty="0">
                <a:latin typeface="Carlito"/>
                <a:cs typeface="Carlito"/>
              </a:rPr>
              <a:t> </a:t>
            </a:r>
            <a:r>
              <a:rPr sz="3400" spc="-10" dirty="0">
                <a:latin typeface="Carlito"/>
                <a:cs typeface="Carlito"/>
              </a:rPr>
              <a:t>understood</a:t>
            </a:r>
            <a:r>
              <a:rPr lang="en-US" sz="3400" spc="-10" dirty="0">
                <a:latin typeface="Carlito"/>
                <a:cs typeface="Carlito"/>
              </a:rPr>
              <a:t>. </a:t>
            </a:r>
            <a:r>
              <a:rPr lang="en-US" sz="3400" spc="-10" dirty="0" err="1">
                <a:latin typeface="Carlito"/>
                <a:cs typeface="Carlito"/>
              </a:rPr>
              <a:t>Eg</a:t>
            </a:r>
            <a:r>
              <a:rPr lang="en-US" sz="3400" spc="-10" dirty="0">
                <a:latin typeface="Carlito"/>
                <a:cs typeface="Carlito"/>
              </a:rPr>
              <a:t> ; </a:t>
            </a:r>
            <a:r>
              <a:rPr lang="en-US" sz="3400" spc="-30" dirty="0">
                <a:latin typeface="Carlito"/>
                <a:cs typeface="Carlito"/>
              </a:rPr>
              <a:t>elevator</a:t>
            </a:r>
            <a:r>
              <a:rPr lang="en-US" sz="3400" spc="-125" dirty="0">
                <a:latin typeface="Carlito"/>
                <a:cs typeface="Carlito"/>
              </a:rPr>
              <a:t> </a:t>
            </a:r>
            <a:r>
              <a:rPr lang="en-US" sz="3400" spc="-20" dirty="0">
                <a:latin typeface="Carlito"/>
                <a:cs typeface="Carlito"/>
              </a:rPr>
              <a:t>buttons</a:t>
            </a:r>
            <a:r>
              <a:rPr lang="en-US" sz="3400" spc="-125" dirty="0">
                <a:latin typeface="Carlito"/>
                <a:cs typeface="Carlito"/>
              </a:rPr>
              <a:t> </a:t>
            </a:r>
            <a:r>
              <a:rPr lang="en-US" sz="3400" dirty="0">
                <a:latin typeface="Carlito"/>
                <a:cs typeface="Carlito"/>
              </a:rPr>
              <a:t>light</a:t>
            </a:r>
            <a:r>
              <a:rPr lang="en-US" sz="3400" spc="-120" dirty="0">
                <a:latin typeface="Carlito"/>
                <a:cs typeface="Carlito"/>
              </a:rPr>
              <a:t> </a:t>
            </a:r>
            <a:r>
              <a:rPr lang="en-US" sz="3400" spc="-25" dirty="0">
                <a:latin typeface="Carlito"/>
                <a:cs typeface="Carlito"/>
              </a:rPr>
              <a:t>up when you press them</a:t>
            </a:r>
            <a:endParaRPr lang="en-US" sz="3400" dirty="0">
              <a:latin typeface="Carlito"/>
              <a:cs typeface="Carlito"/>
            </a:endParaRPr>
          </a:p>
          <a:p>
            <a:pPr marL="560705" marR="123189" indent="-548640">
              <a:lnSpc>
                <a:spcPct val="89700"/>
              </a:lnSpc>
              <a:spcBef>
                <a:spcPts val="1350"/>
              </a:spcBef>
              <a:buClr>
                <a:srgbClr val="E48312"/>
              </a:buClr>
              <a:buFont typeface="Arial"/>
              <a:buChar char="•"/>
              <a:tabLst>
                <a:tab pos="560705" algn="l"/>
                <a:tab pos="4763135" algn="l"/>
                <a:tab pos="6082665" algn="l"/>
              </a:tabLst>
            </a:pPr>
            <a:endParaRPr sz="3400" dirty="0">
              <a:latin typeface="Carlito"/>
              <a:cs typeface="Carlito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066800" y="4018724"/>
            <a:ext cx="11760835" cy="41956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500"/>
              </a:lnSpc>
              <a:spcBef>
                <a:spcPts val="100"/>
              </a:spcBef>
            </a:pP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System</a:t>
            </a:r>
            <a:r>
              <a:rPr sz="3800" dirty="0">
                <a:latin typeface="Carlito"/>
                <a:cs typeface="Carlito"/>
              </a:rPr>
              <a:t>:</a:t>
            </a:r>
            <a:r>
              <a:rPr sz="3800" spc="-10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Did</a:t>
            </a:r>
            <a:r>
              <a:rPr sz="3800" spc="5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you want</a:t>
            </a:r>
            <a:r>
              <a:rPr sz="3800" spc="-5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to review some</a:t>
            </a:r>
            <a:r>
              <a:rPr sz="3800" spc="-10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more</a:t>
            </a:r>
            <a:r>
              <a:rPr sz="3800" spc="-10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of</a:t>
            </a:r>
            <a:r>
              <a:rPr sz="3800" spc="-15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your</a:t>
            </a:r>
            <a:r>
              <a:rPr sz="3800" spc="-20" dirty="0">
                <a:latin typeface="Carlito"/>
                <a:cs typeface="Carlito"/>
              </a:rPr>
              <a:t> </a:t>
            </a:r>
            <a:r>
              <a:rPr sz="3800" spc="-10" dirty="0">
                <a:latin typeface="Carlito"/>
                <a:cs typeface="Carlito"/>
              </a:rPr>
              <a:t>profile?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User</a:t>
            </a:r>
            <a:r>
              <a:rPr sz="3800" dirty="0">
                <a:latin typeface="Carlito"/>
                <a:cs typeface="Carlito"/>
              </a:rPr>
              <a:t>:</a:t>
            </a:r>
            <a:r>
              <a:rPr sz="3800" spc="20" dirty="0">
                <a:latin typeface="Carlito"/>
                <a:cs typeface="Carlito"/>
              </a:rPr>
              <a:t> </a:t>
            </a:r>
            <a:r>
              <a:rPr sz="3800" spc="-25" dirty="0">
                <a:latin typeface="Carlito"/>
                <a:cs typeface="Carlito"/>
              </a:rPr>
              <a:t>No.</a:t>
            </a:r>
            <a:endParaRPr sz="3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System</a:t>
            </a:r>
            <a:r>
              <a:rPr sz="3800" dirty="0">
                <a:latin typeface="Carlito"/>
                <a:cs typeface="Carlito"/>
              </a:rPr>
              <a:t>:</a:t>
            </a:r>
            <a:r>
              <a:rPr sz="3800" spc="-95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What’s</a:t>
            </a:r>
            <a:r>
              <a:rPr sz="3800" spc="-95" dirty="0">
                <a:latin typeface="Carlito"/>
                <a:cs typeface="Carlito"/>
              </a:rPr>
              <a:t> </a:t>
            </a:r>
            <a:r>
              <a:rPr sz="3800" spc="-10" dirty="0">
                <a:latin typeface="Carlito"/>
                <a:cs typeface="Carlito"/>
              </a:rPr>
              <a:t>next?</a:t>
            </a:r>
            <a:endParaRPr sz="3800" dirty="0">
              <a:latin typeface="Carlito"/>
              <a:cs typeface="Carlito"/>
            </a:endParaRPr>
          </a:p>
          <a:p>
            <a:pPr marL="12700" marR="5080">
              <a:lnSpc>
                <a:spcPct val="118400"/>
              </a:lnSpc>
              <a:spcBef>
                <a:spcPts val="5"/>
              </a:spcBef>
            </a:pP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System</a:t>
            </a:r>
            <a:r>
              <a:rPr sz="3800" dirty="0">
                <a:latin typeface="Carlito"/>
                <a:cs typeface="Carlito"/>
              </a:rPr>
              <a:t>:</a:t>
            </a:r>
            <a:r>
              <a:rPr sz="3800" spc="-10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Did</a:t>
            </a:r>
            <a:r>
              <a:rPr sz="3800" spc="5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you want</a:t>
            </a:r>
            <a:r>
              <a:rPr sz="3800" spc="-5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to review some</a:t>
            </a:r>
            <a:r>
              <a:rPr sz="3800" spc="-10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more</a:t>
            </a:r>
            <a:r>
              <a:rPr sz="3800" spc="-10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of</a:t>
            </a:r>
            <a:r>
              <a:rPr sz="3800" spc="-15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your</a:t>
            </a:r>
            <a:r>
              <a:rPr sz="3800" spc="-20" dirty="0">
                <a:latin typeface="Carlito"/>
                <a:cs typeface="Carlito"/>
              </a:rPr>
              <a:t> </a:t>
            </a:r>
            <a:r>
              <a:rPr sz="3800" spc="-10" dirty="0">
                <a:latin typeface="Carlito"/>
                <a:cs typeface="Carlito"/>
              </a:rPr>
              <a:t>profile? </a:t>
            </a: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User</a:t>
            </a:r>
            <a:r>
              <a:rPr sz="3800" dirty="0">
                <a:latin typeface="Carlito"/>
                <a:cs typeface="Carlito"/>
              </a:rPr>
              <a:t>:</a:t>
            </a:r>
            <a:r>
              <a:rPr sz="3800" spc="20" dirty="0">
                <a:latin typeface="Carlito"/>
                <a:cs typeface="Carlito"/>
              </a:rPr>
              <a:t> </a:t>
            </a:r>
            <a:r>
              <a:rPr sz="3800" spc="-25" dirty="0">
                <a:latin typeface="Carlito"/>
                <a:cs typeface="Carlito"/>
              </a:rPr>
              <a:t>No.</a:t>
            </a:r>
            <a:endParaRPr sz="3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3800" dirty="0">
                <a:solidFill>
                  <a:srgbClr val="0070C0"/>
                </a:solidFill>
                <a:latin typeface="Carlito"/>
                <a:cs typeface="Carlito"/>
              </a:rPr>
              <a:t>System</a:t>
            </a:r>
            <a:r>
              <a:rPr sz="3800" dirty="0">
                <a:latin typeface="Carlito"/>
                <a:cs typeface="Carlito"/>
              </a:rPr>
              <a:t>:</a:t>
            </a:r>
            <a:r>
              <a:rPr sz="3800" spc="-100" dirty="0">
                <a:latin typeface="Carlito"/>
                <a:cs typeface="Carlito"/>
              </a:rPr>
              <a:t> </a:t>
            </a:r>
            <a:r>
              <a:rPr sz="3800" b="1" dirty="0">
                <a:latin typeface="Carlito"/>
                <a:cs typeface="Carlito"/>
              </a:rPr>
              <a:t>Okay</a:t>
            </a:r>
            <a:r>
              <a:rPr sz="3800" dirty="0">
                <a:latin typeface="Carlito"/>
                <a:cs typeface="Carlito"/>
              </a:rPr>
              <a:t>,</a:t>
            </a:r>
            <a:r>
              <a:rPr sz="3800" spc="-105" dirty="0">
                <a:latin typeface="Carlito"/>
                <a:cs typeface="Carlito"/>
              </a:rPr>
              <a:t> </a:t>
            </a:r>
            <a:r>
              <a:rPr sz="3800" dirty="0">
                <a:latin typeface="Carlito"/>
                <a:cs typeface="Carlito"/>
              </a:rPr>
              <a:t>what’s</a:t>
            </a:r>
            <a:r>
              <a:rPr sz="3800" spc="-100" dirty="0">
                <a:latin typeface="Carlito"/>
                <a:cs typeface="Carlito"/>
              </a:rPr>
              <a:t> </a:t>
            </a:r>
            <a:r>
              <a:rPr sz="3800" spc="-10" dirty="0">
                <a:latin typeface="Carlito"/>
                <a:cs typeface="Carlito"/>
              </a:rPr>
              <a:t>next?</a:t>
            </a:r>
            <a:endParaRPr sz="3800" dirty="0">
              <a:latin typeface="Carlito"/>
              <a:cs typeface="Carlito"/>
            </a:endParaRPr>
          </a:p>
        </p:txBody>
      </p:sp>
      <p:pic>
        <p:nvPicPr>
          <p:cNvPr id="6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1620" y="4898073"/>
            <a:ext cx="3258819" cy="698500"/>
          </a:xfrm>
          <a:prstGeom prst="rect">
            <a:avLst/>
          </a:prstGeom>
        </p:spPr>
      </p:pic>
      <p:pic>
        <p:nvPicPr>
          <p:cNvPr id="7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5420" y="6955473"/>
            <a:ext cx="4337811" cy="5929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30828B62F68548B536606B169F73C7" ma:contentTypeVersion="4" ma:contentTypeDescription="Create a new document." ma:contentTypeScope="" ma:versionID="e81a1a7dd6fade02954d078aa3427748">
  <xsd:schema xmlns:xsd="http://www.w3.org/2001/XMLSchema" xmlns:xs="http://www.w3.org/2001/XMLSchema" xmlns:p="http://schemas.microsoft.com/office/2006/metadata/properties" xmlns:ns2="f8b3528e-c29d-4111-b526-c93a7a094c4f" targetNamespace="http://schemas.microsoft.com/office/2006/metadata/properties" ma:root="true" ma:fieldsID="09227fdc07b02cec8d2dcb19b26e5d97" ns2:_="">
    <xsd:import namespace="f8b3528e-c29d-4111-b526-c93a7a094c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b3528e-c29d-4111-b526-c93a7a094c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D3FF23-5E8E-4A7F-AB1C-D946FBF019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3CC7EC-80A5-49ED-B7E2-00BDEEE3777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93D91FB-960B-4B9F-A101-19DB82D78A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b3528e-c29d-4111-b526-c93a7a094c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2833</Words>
  <Application>Microsoft Office PowerPoint</Application>
  <PresentationFormat>Custom</PresentationFormat>
  <Paragraphs>275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Carlito</vt:lpstr>
      <vt:lpstr>Courier New</vt:lpstr>
      <vt:lpstr>DejaVu Sans Condensed</vt:lpstr>
      <vt:lpstr>Liberation Sans Narrow</vt:lpstr>
      <vt:lpstr>LM Mono 10</vt:lpstr>
      <vt:lpstr>LM Roman 10</vt:lpstr>
      <vt:lpstr>LM Roman Dunhill 10</vt:lpstr>
      <vt:lpstr>MathJax_Math</vt:lpstr>
      <vt:lpstr>source-serif-pro</vt:lpstr>
      <vt:lpstr>Times New Roman</vt:lpstr>
      <vt:lpstr>Office Theme</vt:lpstr>
      <vt:lpstr>Text summarization  </vt:lpstr>
      <vt:lpstr>Type of summarization </vt:lpstr>
      <vt:lpstr>Bilingual Evaluation Understudy-(BLEU)</vt:lpstr>
      <vt:lpstr>PowerPoint Presentation</vt:lpstr>
      <vt:lpstr>ROUGE-L Longest Common Subsequence (LCS)  </vt:lpstr>
      <vt:lpstr>PowerPoint Presentation</vt:lpstr>
      <vt:lpstr>ROUGE-S </vt:lpstr>
      <vt:lpstr>Speech Acts (aka Dialogue Acts)</vt:lpstr>
      <vt:lpstr>Grounding</vt:lpstr>
      <vt:lpstr>Chatbot Architectures</vt:lpstr>
      <vt:lpstr>PowerPoint Presentation</vt:lpstr>
      <vt:lpstr>Frame-based / task-based dialogue agents</vt:lpstr>
      <vt:lpstr>PowerPoint Presentation</vt:lpstr>
      <vt:lpstr>Dialogue-State or Belief-State Architecture</vt:lpstr>
      <vt:lpstr>Dialogue Acts</vt:lpstr>
      <vt:lpstr>Dialogue Acts</vt:lpstr>
      <vt:lpstr>Slot filling as sequence labeling: BIO tagging</vt:lpstr>
      <vt:lpstr>Features for detecting corrections in spoken dialogue</vt:lpstr>
      <vt:lpstr>Using confidence to decide whether to confirm:</vt:lpstr>
      <vt:lpstr>Sentence Realization</vt:lpstr>
      <vt:lpstr>Sentence Realization: mapping from frames to delexicalized sentences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Chatbots and Dialogue Systems</dc:title>
  <dc:creator>DELL</dc:creator>
  <cp:lastModifiedBy>Aastha Kumar</cp:lastModifiedBy>
  <cp:revision>13</cp:revision>
  <dcterms:created xsi:type="dcterms:W3CDTF">2024-04-07T13:39:32Z</dcterms:created>
  <dcterms:modified xsi:type="dcterms:W3CDTF">2024-11-28T02:32:13Z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2021-05-06T00:00:00Z</vt:filetime>
  </property>
  <property fmtid="{D5CDD505-2E9C-101B-9397-08002B2CF9AE}" pid="3" name="Creator">
    <vt:lpwstr>PowerPoint</vt:lpwstr>
  </property>
  <property fmtid="{D5CDD505-2E9C-101B-9397-08002B2CF9AE}" pid="4" name="LastSaved">
    <vt:filetime>2024-04-07T00:00:00Z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ContentTypeId">
    <vt:lpwstr>0x0101000C30828B62F68548B536606B169F73C7</vt:lpwstr>
  </property>
</Properties>
</file>